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5.xml" ContentType="application/vnd.ms-office.drawingml.diagramDrawing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81" r:id="rId17"/>
    <p:sldId id="277" r:id="rId18"/>
    <p:sldId id="278" r:id="rId19"/>
    <p:sldId id="268" r:id="rId20"/>
    <p:sldId id="279" r:id="rId21"/>
    <p:sldId id="28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6BA5"/>
    <a:srgbClr val="6E558D"/>
    <a:srgbClr val="99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dLbls>
            <c:txPr>
              <a:bodyPr/>
              <a:lstStyle/>
              <a:p>
                <a:pPr>
                  <a:defRPr lang="uk-UA" sz="2000" b="1">
                    <a:latin typeface="Cambria" panose="02040503050406030204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Бібліотечна освіта</c:v>
                </c:pt>
                <c:pt idx="1">
                  <c:v>Педагогічна освіта</c:v>
                </c:pt>
                <c:pt idx="2">
                  <c:v>Непедагогічна освіта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</c:v>
                </c:pt>
                <c:pt idx="1">
                  <c:v>22</c:v>
                </c:pt>
                <c:pt idx="2">
                  <c:v>10</c:v>
                </c:pt>
              </c:numCache>
            </c:numRef>
          </c:val>
        </c:ser>
        <c:shape val="cylinder"/>
        <c:axId val="33535488"/>
        <c:axId val="33537024"/>
        <c:axId val="0"/>
      </c:bar3DChart>
      <c:catAx>
        <c:axId val="33535488"/>
        <c:scaling>
          <c:orientation val="minMax"/>
        </c:scaling>
        <c:axPos val="b"/>
        <c:tickLblPos val="nextTo"/>
        <c:txPr>
          <a:bodyPr/>
          <a:lstStyle/>
          <a:p>
            <a:pPr>
              <a:defRPr lang="uk-UA" sz="1600" b="1">
                <a:latin typeface="Cambria" panose="02040503050406030204" pitchFamily="18" charset="0"/>
              </a:defRPr>
            </a:pPr>
            <a:endParaRPr lang="ru-RU"/>
          </a:p>
        </c:txPr>
        <c:crossAx val="33537024"/>
        <c:crosses val="autoZero"/>
        <c:auto val="1"/>
        <c:lblAlgn val="ctr"/>
        <c:lblOffset val="100"/>
      </c:catAx>
      <c:valAx>
        <c:axId val="3353702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uk-UA" b="1">
                <a:latin typeface="Cambria" panose="02040503050406030204" pitchFamily="18" charset="0"/>
              </a:defRPr>
            </a:pPr>
            <a:endParaRPr lang="ru-RU"/>
          </a:p>
        </c:txPr>
        <c:crossAx val="335354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explosion val="25"/>
          <c:dLbls>
            <c:txPr>
              <a:bodyPr/>
              <a:lstStyle/>
              <a:p>
                <a:pPr>
                  <a:defRPr lang="uk-UA" sz="2000" b="1">
                    <a:latin typeface="Cambria" panose="02040503050406030204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понад 20 років стажу</c:v>
                </c:pt>
                <c:pt idx="1">
                  <c:v>11-20 років стажу</c:v>
                </c:pt>
                <c:pt idx="2">
                  <c:v>5-10 років стажу</c:v>
                </c:pt>
                <c:pt idx="3">
                  <c:v>до 5 років стажу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</c:v>
                </c:pt>
                <c:pt idx="1">
                  <c:v>8</c:v>
                </c:pt>
                <c:pt idx="2">
                  <c:v>7</c:v>
                </c:pt>
                <c:pt idx="3">
                  <c:v>18</c:v>
                </c:pt>
              </c:numCache>
            </c:numRef>
          </c:val>
        </c:ser>
        <c:firstSliceAng val="0"/>
      </c:pieChart>
    </c:plotArea>
    <c:legend>
      <c:legendPos val="b"/>
      <c:layout/>
      <c:txPr>
        <a:bodyPr/>
        <a:lstStyle/>
        <a:p>
          <a:pPr>
            <a:defRPr lang="uk-UA" b="1">
              <a:latin typeface="Cambria" panose="02040503050406030204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D13E7E-1454-475C-84FD-EE5F0E99B29E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uk-UA"/>
        </a:p>
      </dgm:t>
    </dgm:pt>
    <dgm:pt modelId="{F02B1506-B33A-4D3D-BA71-D2903BED70AF}">
      <dgm:prSet phldrT="[Текст]"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uk-UA" sz="2000" b="1" noProof="0" dirty="0" smtClean="0">
              <a:latin typeface="Cambria" panose="02040503050406030204" pitchFamily="18" charset="0"/>
            </a:rPr>
            <a:t>підвищення інформаційної, пізнавальної, виховної, 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uk-UA" sz="2000" b="1" noProof="0" dirty="0" smtClean="0">
              <a:latin typeface="Cambria" panose="02040503050406030204" pitchFamily="18" charset="0"/>
            </a:rPr>
            <a:t>культурологічної, освітньої функцій</a:t>
          </a:r>
          <a:endParaRPr lang="uk-UA" sz="2000" b="1" noProof="0" dirty="0">
            <a:latin typeface="Cambria" panose="02040503050406030204" pitchFamily="18" charset="0"/>
          </a:endParaRPr>
        </a:p>
      </dgm:t>
    </dgm:pt>
    <dgm:pt modelId="{6046914F-7D02-44CF-A69D-0F2739346DC6}" type="parTrans" cxnId="{6A86C1B2-F9AE-4316-8F5C-D5EDFAEC5520}">
      <dgm:prSet/>
      <dgm:spPr/>
      <dgm:t>
        <a:bodyPr/>
        <a:lstStyle/>
        <a:p>
          <a:endParaRPr lang="uk-UA" sz="2000" b="1" noProof="0" dirty="0">
            <a:latin typeface="Cambria" panose="02040503050406030204" pitchFamily="18" charset="0"/>
          </a:endParaRPr>
        </a:p>
      </dgm:t>
    </dgm:pt>
    <dgm:pt modelId="{44970331-8FD8-4726-A5CD-78C5296E392C}" type="sibTrans" cxnId="{6A86C1B2-F9AE-4316-8F5C-D5EDFAEC5520}">
      <dgm:prSet/>
      <dgm:spPr/>
      <dgm:t>
        <a:bodyPr/>
        <a:lstStyle/>
        <a:p>
          <a:endParaRPr lang="uk-UA" sz="2000" b="1" noProof="0" dirty="0">
            <a:latin typeface="Cambria" panose="02040503050406030204" pitchFamily="18" charset="0"/>
          </a:endParaRPr>
        </a:p>
      </dgm:t>
    </dgm:pt>
    <dgm:pt modelId="{0CDA047F-2161-4F32-A01E-F17C8B70A669}">
      <dgm:prSet phldrT="[Текст]" custT="1"/>
      <dgm:spPr/>
      <dgm:t>
        <a:bodyPr/>
        <a:lstStyle/>
        <a:p>
          <a:r>
            <a:rPr lang="uk-UA" sz="2000" b="1" noProof="0" dirty="0" smtClean="0">
              <a:latin typeface="Cambria" panose="02040503050406030204" pitchFamily="18" charset="0"/>
            </a:rPr>
            <a:t>глибоке вивчення читацьких інтересів та якнайповніше їх задоволення</a:t>
          </a:r>
          <a:endParaRPr lang="uk-UA" sz="2000" b="1" noProof="0" dirty="0">
            <a:latin typeface="Cambria" panose="02040503050406030204" pitchFamily="18" charset="0"/>
          </a:endParaRPr>
        </a:p>
      </dgm:t>
    </dgm:pt>
    <dgm:pt modelId="{3FBCBC0F-90B0-455B-9E4F-F6154935D73E}" type="parTrans" cxnId="{E2435503-16EC-4AE3-8166-622A780E2144}">
      <dgm:prSet/>
      <dgm:spPr/>
      <dgm:t>
        <a:bodyPr/>
        <a:lstStyle/>
        <a:p>
          <a:endParaRPr lang="uk-UA" sz="2000" b="1" noProof="0" dirty="0">
            <a:latin typeface="Cambria" panose="02040503050406030204" pitchFamily="18" charset="0"/>
          </a:endParaRPr>
        </a:p>
      </dgm:t>
    </dgm:pt>
    <dgm:pt modelId="{19588095-0A0F-4336-B7E5-16CDDB1FCC93}" type="sibTrans" cxnId="{E2435503-16EC-4AE3-8166-622A780E2144}">
      <dgm:prSet/>
      <dgm:spPr/>
      <dgm:t>
        <a:bodyPr/>
        <a:lstStyle/>
        <a:p>
          <a:endParaRPr lang="uk-UA" sz="2000" b="1" noProof="0" dirty="0">
            <a:latin typeface="Cambria" panose="02040503050406030204" pitchFamily="18" charset="0"/>
          </a:endParaRPr>
        </a:p>
      </dgm:t>
    </dgm:pt>
    <dgm:pt modelId="{16F38681-8B7E-4410-99E8-436323F04291}">
      <dgm:prSet phldrT="[Текст]" custT="1"/>
      <dgm:spPr/>
      <dgm:t>
        <a:bodyPr/>
        <a:lstStyle/>
        <a:p>
          <a:r>
            <a:rPr lang="uk-UA" sz="2000" b="1" noProof="0" dirty="0" smtClean="0">
              <a:latin typeface="Cambria" panose="02040503050406030204" pitchFamily="18" charset="0"/>
            </a:rPr>
            <a:t>всебічне сприяння самоосвіті учнів та педагогічних працівників</a:t>
          </a:r>
          <a:endParaRPr lang="uk-UA" sz="2000" b="1" noProof="0" dirty="0">
            <a:latin typeface="Cambria" panose="02040503050406030204" pitchFamily="18" charset="0"/>
          </a:endParaRPr>
        </a:p>
      </dgm:t>
    </dgm:pt>
    <dgm:pt modelId="{A3E4E644-B86F-4A66-AE42-3B2C217E41AA}" type="parTrans" cxnId="{A075E0DB-432F-4E63-AFB2-6C4CD967AC2C}">
      <dgm:prSet/>
      <dgm:spPr/>
      <dgm:t>
        <a:bodyPr/>
        <a:lstStyle/>
        <a:p>
          <a:endParaRPr lang="uk-UA" sz="2000" b="1" noProof="0" dirty="0">
            <a:latin typeface="Cambria" panose="02040503050406030204" pitchFamily="18" charset="0"/>
          </a:endParaRPr>
        </a:p>
      </dgm:t>
    </dgm:pt>
    <dgm:pt modelId="{4188411C-6F3F-4F48-ADF2-6E0942FD62C8}" type="sibTrans" cxnId="{A075E0DB-432F-4E63-AFB2-6C4CD967AC2C}">
      <dgm:prSet/>
      <dgm:spPr/>
      <dgm:t>
        <a:bodyPr/>
        <a:lstStyle/>
        <a:p>
          <a:endParaRPr lang="uk-UA" sz="2000" b="1" noProof="0" dirty="0">
            <a:latin typeface="Cambria" panose="02040503050406030204" pitchFamily="18" charset="0"/>
          </a:endParaRPr>
        </a:p>
      </dgm:t>
    </dgm:pt>
    <dgm:pt modelId="{77D114BC-96D3-4788-8EEA-6D0F36EF1435}">
      <dgm:prSet custT="1"/>
      <dgm:spPr/>
      <dgm:t>
        <a:bodyPr/>
        <a:lstStyle/>
        <a:p>
          <a:r>
            <a:rPr lang="uk-UA" sz="2000" b="1" noProof="0" dirty="0" smtClean="0">
              <a:latin typeface="Cambria" panose="02040503050406030204" pitchFamily="18" charset="0"/>
            </a:rPr>
            <a:t>координація дій шкільної бібліотеки зі школярами, педагогами, батьками</a:t>
          </a:r>
          <a:endParaRPr lang="uk-UA" sz="2000" b="1" noProof="0" dirty="0">
            <a:latin typeface="Cambria" panose="02040503050406030204" pitchFamily="18" charset="0"/>
          </a:endParaRPr>
        </a:p>
      </dgm:t>
    </dgm:pt>
    <dgm:pt modelId="{1A95D7D0-7FD7-4BD6-907A-6834431F1E06}" type="parTrans" cxnId="{762F51AF-50A6-4AAD-BE42-CED31FF568C8}">
      <dgm:prSet/>
      <dgm:spPr/>
      <dgm:t>
        <a:bodyPr/>
        <a:lstStyle/>
        <a:p>
          <a:endParaRPr lang="uk-UA" sz="2000" b="1" noProof="0" dirty="0">
            <a:latin typeface="Cambria" panose="02040503050406030204" pitchFamily="18" charset="0"/>
          </a:endParaRPr>
        </a:p>
      </dgm:t>
    </dgm:pt>
    <dgm:pt modelId="{771B5FD9-9F15-4601-95EB-C62BB03DC176}" type="sibTrans" cxnId="{762F51AF-50A6-4AAD-BE42-CED31FF568C8}">
      <dgm:prSet/>
      <dgm:spPr/>
      <dgm:t>
        <a:bodyPr/>
        <a:lstStyle/>
        <a:p>
          <a:endParaRPr lang="uk-UA" sz="2000" b="1" noProof="0" dirty="0">
            <a:latin typeface="Cambria" panose="02040503050406030204" pitchFamily="18" charset="0"/>
          </a:endParaRPr>
        </a:p>
      </dgm:t>
    </dgm:pt>
    <dgm:pt modelId="{51A74D34-525D-431A-A30F-38A4E20B82F8}">
      <dgm:prSet custT="1"/>
      <dgm:spPr/>
      <dgm:t>
        <a:bodyPr/>
        <a:lstStyle/>
        <a:p>
          <a:r>
            <a:rPr lang="uk-UA" sz="2000" b="1" noProof="0" dirty="0" smtClean="0">
              <a:latin typeface="Cambria" panose="02040503050406030204" pitchFamily="18" charset="0"/>
            </a:rPr>
            <a:t>робота по збереженню книжкового фонду</a:t>
          </a:r>
          <a:endParaRPr lang="uk-UA" sz="2000" b="1" noProof="0" dirty="0">
            <a:latin typeface="Cambria" panose="02040503050406030204" pitchFamily="18" charset="0"/>
          </a:endParaRPr>
        </a:p>
      </dgm:t>
    </dgm:pt>
    <dgm:pt modelId="{371B2D52-12CA-4731-80A5-7B54902771A4}" type="parTrans" cxnId="{F601BBC0-9969-4346-B3D0-EC2EE3354B7C}">
      <dgm:prSet/>
      <dgm:spPr/>
      <dgm:t>
        <a:bodyPr/>
        <a:lstStyle/>
        <a:p>
          <a:endParaRPr lang="uk-UA" sz="2000" b="1" noProof="0" dirty="0">
            <a:latin typeface="Cambria" panose="02040503050406030204" pitchFamily="18" charset="0"/>
          </a:endParaRPr>
        </a:p>
      </dgm:t>
    </dgm:pt>
    <dgm:pt modelId="{3BA228BF-9468-4945-A200-C0629B9E0E20}" type="sibTrans" cxnId="{F601BBC0-9969-4346-B3D0-EC2EE3354B7C}">
      <dgm:prSet/>
      <dgm:spPr/>
      <dgm:t>
        <a:bodyPr/>
        <a:lstStyle/>
        <a:p>
          <a:endParaRPr lang="uk-UA" sz="2000" b="1" noProof="0" dirty="0">
            <a:latin typeface="Cambria" panose="02040503050406030204" pitchFamily="18" charset="0"/>
          </a:endParaRPr>
        </a:p>
      </dgm:t>
    </dgm:pt>
    <dgm:pt modelId="{A00E3140-AC29-4BF5-B813-CC54926C5A18}">
      <dgm:prSet custT="1"/>
      <dgm:spPr/>
      <dgm:t>
        <a:bodyPr/>
        <a:lstStyle/>
        <a:p>
          <a:r>
            <a:rPr lang="uk-UA" sz="2000" b="1" noProof="0" dirty="0" smtClean="0">
              <a:latin typeface="Cambria" panose="02040503050406030204" pitchFamily="18" charset="0"/>
            </a:rPr>
            <a:t>сприяння підвищенню педагогічної майстерності педагогів</a:t>
          </a:r>
          <a:endParaRPr lang="uk-UA" sz="2000" b="1" noProof="0" dirty="0">
            <a:latin typeface="Cambria" panose="02040503050406030204" pitchFamily="18" charset="0"/>
          </a:endParaRPr>
        </a:p>
      </dgm:t>
    </dgm:pt>
    <dgm:pt modelId="{B9E52ABD-5A29-4483-AB48-60D7233B30D1}" type="parTrans" cxnId="{CA093EF7-21C0-4ECB-A98E-C91B0E1F7AF7}">
      <dgm:prSet/>
      <dgm:spPr/>
      <dgm:t>
        <a:bodyPr/>
        <a:lstStyle/>
        <a:p>
          <a:endParaRPr lang="uk-UA" sz="2000" b="1" noProof="0" dirty="0">
            <a:latin typeface="Cambria" panose="02040503050406030204" pitchFamily="18" charset="0"/>
          </a:endParaRPr>
        </a:p>
      </dgm:t>
    </dgm:pt>
    <dgm:pt modelId="{129CC1C4-EB44-436C-8614-0020EBBDC315}" type="sibTrans" cxnId="{CA093EF7-21C0-4ECB-A98E-C91B0E1F7AF7}">
      <dgm:prSet/>
      <dgm:spPr/>
      <dgm:t>
        <a:bodyPr/>
        <a:lstStyle/>
        <a:p>
          <a:endParaRPr lang="uk-UA" sz="2000" b="1" noProof="0" dirty="0">
            <a:latin typeface="Cambria" panose="02040503050406030204" pitchFamily="18" charset="0"/>
          </a:endParaRPr>
        </a:p>
      </dgm:t>
    </dgm:pt>
    <dgm:pt modelId="{9170CBF5-6ED1-4A50-93D3-76BFB27C503F}" type="pres">
      <dgm:prSet presAssocID="{3AD13E7E-1454-475C-84FD-EE5F0E99B29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uk-UA"/>
        </a:p>
      </dgm:t>
    </dgm:pt>
    <dgm:pt modelId="{168850FC-CF2D-4D17-9997-EF47FB0A9450}" type="pres">
      <dgm:prSet presAssocID="{3AD13E7E-1454-475C-84FD-EE5F0E99B29E}" presName="Name1" presStyleCnt="0"/>
      <dgm:spPr/>
    </dgm:pt>
    <dgm:pt modelId="{43A97144-2E23-44C6-88D6-2C90E0C72D79}" type="pres">
      <dgm:prSet presAssocID="{3AD13E7E-1454-475C-84FD-EE5F0E99B29E}" presName="cycle" presStyleCnt="0"/>
      <dgm:spPr/>
    </dgm:pt>
    <dgm:pt modelId="{F570CDEA-0318-43DA-9BB2-5CA1BABE31BF}" type="pres">
      <dgm:prSet presAssocID="{3AD13E7E-1454-475C-84FD-EE5F0E99B29E}" presName="srcNode" presStyleLbl="node1" presStyleIdx="0" presStyleCnt="6"/>
      <dgm:spPr/>
    </dgm:pt>
    <dgm:pt modelId="{3002EAC4-1DC9-47D2-976F-226C73B5B451}" type="pres">
      <dgm:prSet presAssocID="{3AD13E7E-1454-475C-84FD-EE5F0E99B29E}" presName="conn" presStyleLbl="parChTrans1D2" presStyleIdx="0" presStyleCnt="1"/>
      <dgm:spPr/>
      <dgm:t>
        <a:bodyPr/>
        <a:lstStyle/>
        <a:p>
          <a:endParaRPr lang="uk-UA"/>
        </a:p>
      </dgm:t>
    </dgm:pt>
    <dgm:pt modelId="{E41BA7A4-B5EA-4B40-8C4C-33632188D5FF}" type="pres">
      <dgm:prSet presAssocID="{3AD13E7E-1454-475C-84FD-EE5F0E99B29E}" presName="extraNode" presStyleLbl="node1" presStyleIdx="0" presStyleCnt="6"/>
      <dgm:spPr/>
    </dgm:pt>
    <dgm:pt modelId="{42C8B806-AEF4-44B9-9F44-DAA217189582}" type="pres">
      <dgm:prSet presAssocID="{3AD13E7E-1454-475C-84FD-EE5F0E99B29E}" presName="dstNode" presStyleLbl="node1" presStyleIdx="0" presStyleCnt="6"/>
      <dgm:spPr/>
    </dgm:pt>
    <dgm:pt modelId="{16A8FB4F-6863-4D32-9FF8-2958391E0447}" type="pres">
      <dgm:prSet presAssocID="{F02B1506-B33A-4D3D-BA71-D2903BED70AF}" presName="text_1" presStyleLbl="node1" presStyleIdx="0" presStyleCnt="6" custScaleX="9929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B4F3463-3CAB-42D3-AFA2-A3666D00C10B}" type="pres">
      <dgm:prSet presAssocID="{F02B1506-B33A-4D3D-BA71-D2903BED70AF}" presName="accent_1" presStyleCnt="0"/>
      <dgm:spPr/>
    </dgm:pt>
    <dgm:pt modelId="{3E16706B-E54B-4A68-B98C-107BC6F897A0}" type="pres">
      <dgm:prSet presAssocID="{F02B1506-B33A-4D3D-BA71-D2903BED70AF}" presName="accentRepeatNode" presStyleLbl="solidFgAcc1" presStyleIdx="0" presStyleCnt="6"/>
      <dgm:spPr/>
    </dgm:pt>
    <dgm:pt modelId="{7FB94E9F-A190-413C-BE2A-27AF5FDD17CB}" type="pres">
      <dgm:prSet presAssocID="{0CDA047F-2161-4F32-A01E-F17C8B70A669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FBB5176-4038-444B-826D-561661A102D2}" type="pres">
      <dgm:prSet presAssocID="{0CDA047F-2161-4F32-A01E-F17C8B70A669}" presName="accent_2" presStyleCnt="0"/>
      <dgm:spPr/>
    </dgm:pt>
    <dgm:pt modelId="{045C4305-35A0-4F70-88EC-436C6DB6A6B5}" type="pres">
      <dgm:prSet presAssocID="{0CDA047F-2161-4F32-A01E-F17C8B70A669}" presName="accentRepeatNode" presStyleLbl="solidFgAcc1" presStyleIdx="1" presStyleCnt="6"/>
      <dgm:spPr/>
    </dgm:pt>
    <dgm:pt modelId="{5D3DC87C-877A-4CD9-830D-927819A4061B}" type="pres">
      <dgm:prSet presAssocID="{77D114BC-96D3-4788-8EEA-6D0F36EF1435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50C3920-D5B7-4DB7-9D89-F256ED1356F9}" type="pres">
      <dgm:prSet presAssocID="{77D114BC-96D3-4788-8EEA-6D0F36EF1435}" presName="accent_3" presStyleCnt="0"/>
      <dgm:spPr/>
    </dgm:pt>
    <dgm:pt modelId="{7A79648C-A054-43B2-8714-9BC7A387194C}" type="pres">
      <dgm:prSet presAssocID="{77D114BC-96D3-4788-8EEA-6D0F36EF1435}" presName="accentRepeatNode" presStyleLbl="solidFgAcc1" presStyleIdx="2" presStyleCnt="6"/>
      <dgm:spPr/>
    </dgm:pt>
    <dgm:pt modelId="{13B65587-5717-4E1D-86FD-C858C4A15273}" type="pres">
      <dgm:prSet presAssocID="{51A74D34-525D-431A-A30F-38A4E20B82F8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06269FF-3807-4679-BC4C-063BDAD951DD}" type="pres">
      <dgm:prSet presAssocID="{51A74D34-525D-431A-A30F-38A4E20B82F8}" presName="accent_4" presStyleCnt="0"/>
      <dgm:spPr/>
    </dgm:pt>
    <dgm:pt modelId="{97CB051F-E632-480F-B5D0-248956370CBD}" type="pres">
      <dgm:prSet presAssocID="{51A74D34-525D-431A-A30F-38A4E20B82F8}" presName="accentRepeatNode" presStyleLbl="solidFgAcc1" presStyleIdx="3" presStyleCnt="6"/>
      <dgm:spPr/>
    </dgm:pt>
    <dgm:pt modelId="{E9EB7EFF-E22F-4C51-8C53-497754FB87CE}" type="pres">
      <dgm:prSet presAssocID="{A00E3140-AC29-4BF5-B813-CC54926C5A18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1E253EA-3044-4DAD-911F-6B8827759C1C}" type="pres">
      <dgm:prSet presAssocID="{A00E3140-AC29-4BF5-B813-CC54926C5A18}" presName="accent_5" presStyleCnt="0"/>
      <dgm:spPr/>
    </dgm:pt>
    <dgm:pt modelId="{0B2EFDE1-9B63-409F-8973-07EE3FCC6977}" type="pres">
      <dgm:prSet presAssocID="{A00E3140-AC29-4BF5-B813-CC54926C5A18}" presName="accentRepeatNode" presStyleLbl="solidFgAcc1" presStyleIdx="4" presStyleCnt="6"/>
      <dgm:spPr/>
    </dgm:pt>
    <dgm:pt modelId="{71B6168F-2413-4ED6-B308-382660423817}" type="pres">
      <dgm:prSet presAssocID="{16F38681-8B7E-4410-99E8-436323F04291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125F72E-BB31-40ED-B75F-CBCAA791F744}" type="pres">
      <dgm:prSet presAssocID="{16F38681-8B7E-4410-99E8-436323F04291}" presName="accent_6" presStyleCnt="0"/>
      <dgm:spPr/>
    </dgm:pt>
    <dgm:pt modelId="{70232B49-925D-461A-B7C4-3AAEF14A0039}" type="pres">
      <dgm:prSet presAssocID="{16F38681-8B7E-4410-99E8-436323F04291}" presName="accentRepeatNode" presStyleLbl="solidFgAcc1" presStyleIdx="5" presStyleCnt="6"/>
      <dgm:spPr/>
    </dgm:pt>
  </dgm:ptLst>
  <dgm:cxnLst>
    <dgm:cxn modelId="{520D60F1-7718-437D-BCD2-B97425A6C195}" type="presOf" srcId="{F02B1506-B33A-4D3D-BA71-D2903BED70AF}" destId="{16A8FB4F-6863-4D32-9FF8-2958391E0447}" srcOrd="0" destOrd="0" presId="urn:microsoft.com/office/officeart/2008/layout/VerticalCurvedList"/>
    <dgm:cxn modelId="{A6F77E58-775D-4F5D-AF12-EA9719BEA703}" type="presOf" srcId="{16F38681-8B7E-4410-99E8-436323F04291}" destId="{71B6168F-2413-4ED6-B308-382660423817}" srcOrd="0" destOrd="0" presId="urn:microsoft.com/office/officeart/2008/layout/VerticalCurvedList"/>
    <dgm:cxn modelId="{E2435503-16EC-4AE3-8166-622A780E2144}" srcId="{3AD13E7E-1454-475C-84FD-EE5F0E99B29E}" destId="{0CDA047F-2161-4F32-A01E-F17C8B70A669}" srcOrd="1" destOrd="0" parTransId="{3FBCBC0F-90B0-455B-9E4F-F6154935D73E}" sibTransId="{19588095-0A0F-4336-B7E5-16CDDB1FCC93}"/>
    <dgm:cxn modelId="{5D0FD87A-8027-4CD4-ABE7-FBCA1B9E3FEB}" type="presOf" srcId="{0CDA047F-2161-4F32-A01E-F17C8B70A669}" destId="{7FB94E9F-A190-413C-BE2A-27AF5FDD17CB}" srcOrd="0" destOrd="0" presId="urn:microsoft.com/office/officeart/2008/layout/VerticalCurvedList"/>
    <dgm:cxn modelId="{8808AC2B-FD78-4AF3-A9D4-EB68E508EF27}" type="presOf" srcId="{3AD13E7E-1454-475C-84FD-EE5F0E99B29E}" destId="{9170CBF5-6ED1-4A50-93D3-76BFB27C503F}" srcOrd="0" destOrd="0" presId="urn:microsoft.com/office/officeart/2008/layout/VerticalCurvedList"/>
    <dgm:cxn modelId="{6A86C1B2-F9AE-4316-8F5C-D5EDFAEC5520}" srcId="{3AD13E7E-1454-475C-84FD-EE5F0E99B29E}" destId="{F02B1506-B33A-4D3D-BA71-D2903BED70AF}" srcOrd="0" destOrd="0" parTransId="{6046914F-7D02-44CF-A69D-0F2739346DC6}" sibTransId="{44970331-8FD8-4726-A5CD-78C5296E392C}"/>
    <dgm:cxn modelId="{B9ADBDB5-7A74-4BA4-8D14-FCEA1C3B431B}" type="presOf" srcId="{A00E3140-AC29-4BF5-B813-CC54926C5A18}" destId="{E9EB7EFF-E22F-4C51-8C53-497754FB87CE}" srcOrd="0" destOrd="0" presId="urn:microsoft.com/office/officeart/2008/layout/VerticalCurvedList"/>
    <dgm:cxn modelId="{762F51AF-50A6-4AAD-BE42-CED31FF568C8}" srcId="{3AD13E7E-1454-475C-84FD-EE5F0E99B29E}" destId="{77D114BC-96D3-4788-8EEA-6D0F36EF1435}" srcOrd="2" destOrd="0" parTransId="{1A95D7D0-7FD7-4BD6-907A-6834431F1E06}" sibTransId="{771B5FD9-9F15-4601-95EB-C62BB03DC176}"/>
    <dgm:cxn modelId="{F601BBC0-9969-4346-B3D0-EC2EE3354B7C}" srcId="{3AD13E7E-1454-475C-84FD-EE5F0E99B29E}" destId="{51A74D34-525D-431A-A30F-38A4E20B82F8}" srcOrd="3" destOrd="0" parTransId="{371B2D52-12CA-4731-80A5-7B54902771A4}" sibTransId="{3BA228BF-9468-4945-A200-C0629B9E0E20}"/>
    <dgm:cxn modelId="{A075E0DB-432F-4E63-AFB2-6C4CD967AC2C}" srcId="{3AD13E7E-1454-475C-84FD-EE5F0E99B29E}" destId="{16F38681-8B7E-4410-99E8-436323F04291}" srcOrd="5" destOrd="0" parTransId="{A3E4E644-B86F-4A66-AE42-3B2C217E41AA}" sibTransId="{4188411C-6F3F-4F48-ADF2-6E0942FD62C8}"/>
    <dgm:cxn modelId="{2A9AD14C-982E-4ECC-8837-F5494FFDDB3F}" type="presOf" srcId="{77D114BC-96D3-4788-8EEA-6D0F36EF1435}" destId="{5D3DC87C-877A-4CD9-830D-927819A4061B}" srcOrd="0" destOrd="0" presId="urn:microsoft.com/office/officeart/2008/layout/VerticalCurvedList"/>
    <dgm:cxn modelId="{CA093EF7-21C0-4ECB-A98E-C91B0E1F7AF7}" srcId="{3AD13E7E-1454-475C-84FD-EE5F0E99B29E}" destId="{A00E3140-AC29-4BF5-B813-CC54926C5A18}" srcOrd="4" destOrd="0" parTransId="{B9E52ABD-5A29-4483-AB48-60D7233B30D1}" sibTransId="{129CC1C4-EB44-436C-8614-0020EBBDC315}"/>
    <dgm:cxn modelId="{B91A6F0B-1AAA-48FD-983B-B11EC3446564}" type="presOf" srcId="{44970331-8FD8-4726-A5CD-78C5296E392C}" destId="{3002EAC4-1DC9-47D2-976F-226C73B5B451}" srcOrd="0" destOrd="0" presId="urn:microsoft.com/office/officeart/2008/layout/VerticalCurvedList"/>
    <dgm:cxn modelId="{47506A0B-4C0E-43AC-B16A-512844542B3F}" type="presOf" srcId="{51A74D34-525D-431A-A30F-38A4E20B82F8}" destId="{13B65587-5717-4E1D-86FD-C858C4A15273}" srcOrd="0" destOrd="0" presId="urn:microsoft.com/office/officeart/2008/layout/VerticalCurvedList"/>
    <dgm:cxn modelId="{F9FDA2D9-E69F-46FC-B9A5-D9244B11129D}" type="presParOf" srcId="{9170CBF5-6ED1-4A50-93D3-76BFB27C503F}" destId="{168850FC-CF2D-4D17-9997-EF47FB0A9450}" srcOrd="0" destOrd="0" presId="urn:microsoft.com/office/officeart/2008/layout/VerticalCurvedList"/>
    <dgm:cxn modelId="{1F4E835E-8A21-45DF-9AD9-BD74A80A7EFF}" type="presParOf" srcId="{168850FC-CF2D-4D17-9997-EF47FB0A9450}" destId="{43A97144-2E23-44C6-88D6-2C90E0C72D79}" srcOrd="0" destOrd="0" presId="urn:microsoft.com/office/officeart/2008/layout/VerticalCurvedList"/>
    <dgm:cxn modelId="{75C60395-133F-4009-B798-5CE2F3A1FE09}" type="presParOf" srcId="{43A97144-2E23-44C6-88D6-2C90E0C72D79}" destId="{F570CDEA-0318-43DA-9BB2-5CA1BABE31BF}" srcOrd="0" destOrd="0" presId="urn:microsoft.com/office/officeart/2008/layout/VerticalCurvedList"/>
    <dgm:cxn modelId="{BA464398-BF27-425B-A103-4A4FCEDE932A}" type="presParOf" srcId="{43A97144-2E23-44C6-88D6-2C90E0C72D79}" destId="{3002EAC4-1DC9-47D2-976F-226C73B5B451}" srcOrd="1" destOrd="0" presId="urn:microsoft.com/office/officeart/2008/layout/VerticalCurvedList"/>
    <dgm:cxn modelId="{C9AA1B8D-3A36-4087-AC8D-6EA76F36C325}" type="presParOf" srcId="{43A97144-2E23-44C6-88D6-2C90E0C72D79}" destId="{E41BA7A4-B5EA-4B40-8C4C-33632188D5FF}" srcOrd="2" destOrd="0" presId="urn:microsoft.com/office/officeart/2008/layout/VerticalCurvedList"/>
    <dgm:cxn modelId="{A4C9C33D-7A93-4BE1-A4A9-3862077B924E}" type="presParOf" srcId="{43A97144-2E23-44C6-88D6-2C90E0C72D79}" destId="{42C8B806-AEF4-44B9-9F44-DAA217189582}" srcOrd="3" destOrd="0" presId="urn:microsoft.com/office/officeart/2008/layout/VerticalCurvedList"/>
    <dgm:cxn modelId="{06203A55-31C2-4F7D-9C33-23A6F5D11B4F}" type="presParOf" srcId="{168850FC-CF2D-4D17-9997-EF47FB0A9450}" destId="{16A8FB4F-6863-4D32-9FF8-2958391E0447}" srcOrd="1" destOrd="0" presId="urn:microsoft.com/office/officeart/2008/layout/VerticalCurvedList"/>
    <dgm:cxn modelId="{015E74EB-3B83-4D8A-B822-73F5C06BAB81}" type="presParOf" srcId="{168850FC-CF2D-4D17-9997-EF47FB0A9450}" destId="{3B4F3463-3CAB-42D3-AFA2-A3666D00C10B}" srcOrd="2" destOrd="0" presId="urn:microsoft.com/office/officeart/2008/layout/VerticalCurvedList"/>
    <dgm:cxn modelId="{D4211C8C-098E-4993-9D15-5631BD936AF5}" type="presParOf" srcId="{3B4F3463-3CAB-42D3-AFA2-A3666D00C10B}" destId="{3E16706B-E54B-4A68-B98C-107BC6F897A0}" srcOrd="0" destOrd="0" presId="urn:microsoft.com/office/officeart/2008/layout/VerticalCurvedList"/>
    <dgm:cxn modelId="{34B7ABD5-13CD-431E-8197-2FB932ADD259}" type="presParOf" srcId="{168850FC-CF2D-4D17-9997-EF47FB0A9450}" destId="{7FB94E9F-A190-413C-BE2A-27AF5FDD17CB}" srcOrd="3" destOrd="0" presId="urn:microsoft.com/office/officeart/2008/layout/VerticalCurvedList"/>
    <dgm:cxn modelId="{8EB3D1A7-F501-43BF-BAEF-49BD90799862}" type="presParOf" srcId="{168850FC-CF2D-4D17-9997-EF47FB0A9450}" destId="{1FBB5176-4038-444B-826D-561661A102D2}" srcOrd="4" destOrd="0" presId="urn:microsoft.com/office/officeart/2008/layout/VerticalCurvedList"/>
    <dgm:cxn modelId="{FDCDFEF1-F684-4AB6-8A45-AB01AA1462C1}" type="presParOf" srcId="{1FBB5176-4038-444B-826D-561661A102D2}" destId="{045C4305-35A0-4F70-88EC-436C6DB6A6B5}" srcOrd="0" destOrd="0" presId="urn:microsoft.com/office/officeart/2008/layout/VerticalCurvedList"/>
    <dgm:cxn modelId="{567CDEF7-F646-49E8-8E29-E11337F1FA20}" type="presParOf" srcId="{168850FC-CF2D-4D17-9997-EF47FB0A9450}" destId="{5D3DC87C-877A-4CD9-830D-927819A4061B}" srcOrd="5" destOrd="0" presId="urn:microsoft.com/office/officeart/2008/layout/VerticalCurvedList"/>
    <dgm:cxn modelId="{65520072-CC89-4F4A-8E60-821BA798F9D5}" type="presParOf" srcId="{168850FC-CF2D-4D17-9997-EF47FB0A9450}" destId="{B50C3920-D5B7-4DB7-9D89-F256ED1356F9}" srcOrd="6" destOrd="0" presId="urn:microsoft.com/office/officeart/2008/layout/VerticalCurvedList"/>
    <dgm:cxn modelId="{AA83DEFF-85F5-499C-AEE1-90E0BFC13BF4}" type="presParOf" srcId="{B50C3920-D5B7-4DB7-9D89-F256ED1356F9}" destId="{7A79648C-A054-43B2-8714-9BC7A387194C}" srcOrd="0" destOrd="0" presId="urn:microsoft.com/office/officeart/2008/layout/VerticalCurvedList"/>
    <dgm:cxn modelId="{4BC3BF04-EADF-4301-BCE0-1AF8D58E790B}" type="presParOf" srcId="{168850FC-CF2D-4D17-9997-EF47FB0A9450}" destId="{13B65587-5717-4E1D-86FD-C858C4A15273}" srcOrd="7" destOrd="0" presId="urn:microsoft.com/office/officeart/2008/layout/VerticalCurvedList"/>
    <dgm:cxn modelId="{CFC9B26B-C50F-4792-AE9C-0F0CBF4A5DDF}" type="presParOf" srcId="{168850FC-CF2D-4D17-9997-EF47FB0A9450}" destId="{806269FF-3807-4679-BC4C-063BDAD951DD}" srcOrd="8" destOrd="0" presId="urn:microsoft.com/office/officeart/2008/layout/VerticalCurvedList"/>
    <dgm:cxn modelId="{F0E359C1-FE05-4FBB-A282-EFA46DF32EF8}" type="presParOf" srcId="{806269FF-3807-4679-BC4C-063BDAD951DD}" destId="{97CB051F-E632-480F-B5D0-248956370CBD}" srcOrd="0" destOrd="0" presId="urn:microsoft.com/office/officeart/2008/layout/VerticalCurvedList"/>
    <dgm:cxn modelId="{63933300-49A7-4056-8202-60C3C966A9A4}" type="presParOf" srcId="{168850FC-CF2D-4D17-9997-EF47FB0A9450}" destId="{E9EB7EFF-E22F-4C51-8C53-497754FB87CE}" srcOrd="9" destOrd="0" presId="urn:microsoft.com/office/officeart/2008/layout/VerticalCurvedList"/>
    <dgm:cxn modelId="{71964CC1-8450-4E82-9BA6-996B43E7964B}" type="presParOf" srcId="{168850FC-CF2D-4D17-9997-EF47FB0A9450}" destId="{A1E253EA-3044-4DAD-911F-6B8827759C1C}" srcOrd="10" destOrd="0" presId="urn:microsoft.com/office/officeart/2008/layout/VerticalCurvedList"/>
    <dgm:cxn modelId="{1A7C8D0C-4A52-499C-9625-FE7C270DF11D}" type="presParOf" srcId="{A1E253EA-3044-4DAD-911F-6B8827759C1C}" destId="{0B2EFDE1-9B63-409F-8973-07EE3FCC6977}" srcOrd="0" destOrd="0" presId="urn:microsoft.com/office/officeart/2008/layout/VerticalCurvedList"/>
    <dgm:cxn modelId="{F36EBD32-EA5E-4CF2-B164-6C456383259B}" type="presParOf" srcId="{168850FC-CF2D-4D17-9997-EF47FB0A9450}" destId="{71B6168F-2413-4ED6-B308-382660423817}" srcOrd="11" destOrd="0" presId="urn:microsoft.com/office/officeart/2008/layout/VerticalCurvedList"/>
    <dgm:cxn modelId="{B8BF5B8A-9C31-42F3-A135-8A8DE0F91AEE}" type="presParOf" srcId="{168850FC-CF2D-4D17-9997-EF47FB0A9450}" destId="{0125F72E-BB31-40ED-B75F-CBCAA791F744}" srcOrd="12" destOrd="0" presId="urn:microsoft.com/office/officeart/2008/layout/VerticalCurvedList"/>
    <dgm:cxn modelId="{82FCD3F5-2490-41CA-86BF-8EEF4A7C7A39}" type="presParOf" srcId="{0125F72E-BB31-40ED-B75F-CBCAA791F744}" destId="{70232B49-925D-461A-B7C4-3AAEF14A0039}" srcOrd="0" destOrd="0" presId="urn:microsoft.com/office/officeart/2008/layout/VerticalCurvedLis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6D1E13-9350-4456-8E5B-C51E53A9BEB0}" type="doc">
      <dgm:prSet loTypeId="urn:microsoft.com/office/officeart/2005/8/layout/chevron2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F6CA3559-2CA1-42DE-8D98-098272D09A33}">
      <dgm:prSet phldrT="[Текст]" custT="1"/>
      <dgm:spPr/>
      <dgm:t>
        <a:bodyPr/>
        <a:lstStyle/>
        <a:p>
          <a:endParaRPr lang="uk-UA" sz="2400" b="1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9A4BB28C-EFED-43AE-AEB8-C705C6F5F8BB}" type="parTrans" cxnId="{B7C16720-271B-4809-8A0C-F0BF6B462099}">
      <dgm:prSet/>
      <dgm:spPr/>
      <dgm:t>
        <a:bodyPr/>
        <a:lstStyle/>
        <a:p>
          <a:endParaRPr lang="uk-UA" sz="2400" b="1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CF2759C6-F92C-4C3F-A8F4-1028EF183E19}" type="sibTrans" cxnId="{B7C16720-271B-4809-8A0C-F0BF6B462099}">
      <dgm:prSet/>
      <dgm:spPr/>
      <dgm:t>
        <a:bodyPr/>
        <a:lstStyle/>
        <a:p>
          <a:endParaRPr lang="uk-UA" sz="2400" b="1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4AB3F411-8C16-4CDB-BA9A-32888E3C980A}">
      <dgm:prSet phldrT="[Текст]" custT="1"/>
      <dgm:spPr/>
      <dgm:t>
        <a:bodyPr/>
        <a:lstStyle/>
        <a:p>
          <a:r>
            <a:rPr lang="uk-UA" sz="2400" b="1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пошук інформації</a:t>
          </a:r>
          <a:endParaRPr lang="uk-UA" sz="2400" b="1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04AE635B-6444-432C-850F-0BC99ECD6072}" type="parTrans" cxnId="{C9A79E73-EAE7-4D71-AFA1-4DE8DBC16B9C}">
      <dgm:prSet/>
      <dgm:spPr/>
      <dgm:t>
        <a:bodyPr/>
        <a:lstStyle/>
        <a:p>
          <a:endParaRPr lang="uk-UA" sz="2400" b="1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BFA3198E-6DF7-459B-AE65-70F620A4684D}" type="sibTrans" cxnId="{C9A79E73-EAE7-4D71-AFA1-4DE8DBC16B9C}">
      <dgm:prSet/>
      <dgm:spPr/>
      <dgm:t>
        <a:bodyPr/>
        <a:lstStyle/>
        <a:p>
          <a:endParaRPr lang="uk-UA" sz="2400" b="1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8F9CE98C-E2D3-4E4B-9E17-3A31EFB83D52}">
      <dgm:prSet phldrT="[Текст]" custT="1"/>
      <dgm:spPr/>
      <dgm:t>
        <a:bodyPr/>
        <a:lstStyle/>
        <a:p>
          <a:endParaRPr lang="uk-UA" sz="2400" b="1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01D4C55B-38C9-4E75-9CB4-373E093C851A}" type="parTrans" cxnId="{27D55515-8626-4F90-9949-08D75F477F94}">
      <dgm:prSet/>
      <dgm:spPr/>
      <dgm:t>
        <a:bodyPr/>
        <a:lstStyle/>
        <a:p>
          <a:endParaRPr lang="uk-UA" sz="2400" b="1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167B79A2-B2CE-4231-8D74-28FC9AA95FE8}" type="sibTrans" cxnId="{27D55515-8626-4F90-9949-08D75F477F94}">
      <dgm:prSet/>
      <dgm:spPr/>
      <dgm:t>
        <a:bodyPr/>
        <a:lstStyle/>
        <a:p>
          <a:endParaRPr lang="uk-UA" sz="2400" b="1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95975C65-519A-41F9-9B93-A4DF48D10066}">
      <dgm:prSet phldrT="[Текст]" custT="1"/>
      <dgm:spPr/>
      <dgm:t>
        <a:bodyPr/>
        <a:lstStyle/>
        <a:p>
          <a:r>
            <a:rPr lang="uk-UA" sz="2400" b="1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свідомий добір джерел інформації</a:t>
          </a:r>
          <a:endParaRPr lang="uk-UA" sz="2400" b="1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6B227997-EF87-4714-84EB-B1265E8870F5}" type="parTrans" cxnId="{D21D7139-AD8C-4326-B392-DFC26C8C2FD5}">
      <dgm:prSet/>
      <dgm:spPr/>
      <dgm:t>
        <a:bodyPr/>
        <a:lstStyle/>
        <a:p>
          <a:endParaRPr lang="uk-UA" sz="2400" b="1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F238A6AE-A72D-4E62-BB92-AF8B61FB4C42}" type="sibTrans" cxnId="{D21D7139-AD8C-4326-B392-DFC26C8C2FD5}">
      <dgm:prSet/>
      <dgm:spPr/>
      <dgm:t>
        <a:bodyPr/>
        <a:lstStyle/>
        <a:p>
          <a:endParaRPr lang="uk-UA" sz="2400" b="1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DE0E6766-25B5-4C0A-951C-0B5492963AA3}">
      <dgm:prSet phldrT="[Текст]" custT="1"/>
      <dgm:spPr/>
      <dgm:t>
        <a:bodyPr/>
        <a:lstStyle/>
        <a:p>
          <a:endParaRPr lang="uk-UA" sz="2400" b="1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72EB7A19-A6B9-416F-87A6-74EB6766F8A8}" type="parTrans" cxnId="{20F7B8A2-BBFB-46BD-9E30-96A9774EA6B0}">
      <dgm:prSet/>
      <dgm:spPr/>
      <dgm:t>
        <a:bodyPr/>
        <a:lstStyle/>
        <a:p>
          <a:endParaRPr lang="uk-UA" sz="2400" b="1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E4F191B6-540B-4EA8-B1E2-7C202279DB6A}" type="sibTrans" cxnId="{20F7B8A2-BBFB-46BD-9E30-96A9774EA6B0}">
      <dgm:prSet/>
      <dgm:spPr/>
      <dgm:t>
        <a:bodyPr/>
        <a:lstStyle/>
        <a:p>
          <a:endParaRPr lang="uk-UA" sz="2400" b="1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A3B0D087-D197-44E1-954D-BF50A54E08E7}">
      <dgm:prSet phldrT="[Текст]" custT="1"/>
      <dgm:spPr/>
      <dgm:t>
        <a:bodyPr/>
        <a:lstStyle/>
        <a:p>
          <a:r>
            <a:rPr lang="uk-UA" sz="2400" b="1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логічне осмислення</a:t>
          </a:r>
          <a:endParaRPr lang="uk-UA" sz="2400" b="1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DCE02193-8F8F-4D1F-A9B3-C7703C996250}" type="parTrans" cxnId="{8E6236A9-4841-4710-939B-DCEF09A85403}">
      <dgm:prSet/>
      <dgm:spPr/>
      <dgm:t>
        <a:bodyPr/>
        <a:lstStyle/>
        <a:p>
          <a:endParaRPr lang="uk-UA" sz="2400" b="1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783E704B-8D3A-49C3-95AC-A64F9D305C63}" type="sibTrans" cxnId="{8E6236A9-4841-4710-939B-DCEF09A85403}">
      <dgm:prSet/>
      <dgm:spPr/>
      <dgm:t>
        <a:bodyPr/>
        <a:lstStyle/>
        <a:p>
          <a:endParaRPr lang="uk-UA" sz="2400" b="1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34EAB1AC-AB79-4857-A365-D7B76EACD96F}">
      <dgm:prSet custT="1"/>
      <dgm:spPr/>
      <dgm:t>
        <a:bodyPr/>
        <a:lstStyle/>
        <a:p>
          <a:endParaRPr lang="uk-UA" sz="2400" b="1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9E872F5D-6E96-4A99-9564-C89A797FE6E7}" type="parTrans" cxnId="{D8F1CC29-0B39-4343-8B88-FEC36B72D711}">
      <dgm:prSet/>
      <dgm:spPr/>
      <dgm:t>
        <a:bodyPr/>
        <a:lstStyle/>
        <a:p>
          <a:endParaRPr lang="uk-UA" sz="2400" b="1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BEAF0A00-7288-48FE-89F9-F2BEA7573EED}" type="sibTrans" cxnId="{D8F1CC29-0B39-4343-8B88-FEC36B72D711}">
      <dgm:prSet/>
      <dgm:spPr/>
      <dgm:t>
        <a:bodyPr/>
        <a:lstStyle/>
        <a:p>
          <a:endParaRPr lang="uk-UA" sz="2400" b="1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4706729E-299F-49D9-81AE-3646C9AF3DF3}">
      <dgm:prSet custT="1"/>
      <dgm:spPr/>
      <dgm:t>
        <a:bodyPr/>
        <a:lstStyle/>
        <a:p>
          <a:r>
            <a:rPr lang="uk-UA" sz="2400" b="1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систематизація та особиста оцінка</a:t>
          </a:r>
          <a:endParaRPr lang="uk-UA" sz="2400" b="1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3C8FBF90-D717-430B-A1AB-8FF983541E6D}" type="parTrans" cxnId="{A45E874E-2155-485A-8591-C836CEF476D9}">
      <dgm:prSet/>
      <dgm:spPr/>
      <dgm:t>
        <a:bodyPr/>
        <a:lstStyle/>
        <a:p>
          <a:endParaRPr lang="uk-UA" sz="2400" b="1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BF2BC5B7-1BE4-4B48-896B-A466C6662059}" type="sibTrans" cxnId="{A45E874E-2155-485A-8591-C836CEF476D9}">
      <dgm:prSet/>
      <dgm:spPr/>
      <dgm:t>
        <a:bodyPr/>
        <a:lstStyle/>
        <a:p>
          <a:endParaRPr lang="uk-UA" sz="2400" b="1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6921EE11-A772-4501-A35E-C82AFD687DA5}" type="pres">
      <dgm:prSet presAssocID="{236D1E13-9350-4456-8E5B-C51E53A9BEB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FE064BBB-B809-499B-9675-CDFA89F699E2}" type="pres">
      <dgm:prSet presAssocID="{F6CA3559-2CA1-42DE-8D98-098272D09A33}" presName="composite" presStyleCnt="0"/>
      <dgm:spPr/>
    </dgm:pt>
    <dgm:pt modelId="{2C7D572C-7DB4-4C88-BF9C-149680392FE0}" type="pres">
      <dgm:prSet presAssocID="{F6CA3559-2CA1-42DE-8D98-098272D09A33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8CF6FF7-AA7F-4142-AD91-75F2433E531C}" type="pres">
      <dgm:prSet presAssocID="{F6CA3559-2CA1-42DE-8D98-098272D09A33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D9C32FE-4E0A-4A79-9A3A-0EAEDE752D74}" type="pres">
      <dgm:prSet presAssocID="{CF2759C6-F92C-4C3F-A8F4-1028EF183E19}" presName="sp" presStyleCnt="0"/>
      <dgm:spPr/>
    </dgm:pt>
    <dgm:pt modelId="{944589AD-B800-469B-9FFE-5BE43FF24161}" type="pres">
      <dgm:prSet presAssocID="{8F9CE98C-E2D3-4E4B-9E17-3A31EFB83D52}" presName="composite" presStyleCnt="0"/>
      <dgm:spPr/>
    </dgm:pt>
    <dgm:pt modelId="{C07C7AEE-BB63-4C25-94F4-BDAB4644347E}" type="pres">
      <dgm:prSet presAssocID="{8F9CE98C-E2D3-4E4B-9E17-3A31EFB83D52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F07F552-596B-4DC1-8B5C-1BE580A76F19}" type="pres">
      <dgm:prSet presAssocID="{8F9CE98C-E2D3-4E4B-9E17-3A31EFB83D52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0ED3D71-8861-48B3-A136-ABFD807E608A}" type="pres">
      <dgm:prSet presAssocID="{167B79A2-B2CE-4231-8D74-28FC9AA95FE8}" presName="sp" presStyleCnt="0"/>
      <dgm:spPr/>
    </dgm:pt>
    <dgm:pt modelId="{541A107F-18D9-41A1-85FD-6A3ED934D7E9}" type="pres">
      <dgm:prSet presAssocID="{34EAB1AC-AB79-4857-A365-D7B76EACD96F}" presName="composite" presStyleCnt="0"/>
      <dgm:spPr/>
    </dgm:pt>
    <dgm:pt modelId="{7470021E-0715-46CF-8F54-6F6C9E1125F5}" type="pres">
      <dgm:prSet presAssocID="{34EAB1AC-AB79-4857-A365-D7B76EACD96F}" presName="parentText" presStyleLbl="alignNode1" presStyleIdx="2" presStyleCnt="4" custLinFactNeighborX="-3048" custLinFactNeighborY="-160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D888408-F6DB-48C7-BF85-4F61110CD2B5}" type="pres">
      <dgm:prSet presAssocID="{34EAB1AC-AB79-4857-A365-D7B76EACD96F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C32FB6E-3626-4C40-97E8-553ABFD1984A}" type="pres">
      <dgm:prSet presAssocID="{BEAF0A00-7288-48FE-89F9-F2BEA7573EED}" presName="sp" presStyleCnt="0"/>
      <dgm:spPr/>
    </dgm:pt>
    <dgm:pt modelId="{6CFDE355-DD1F-4351-BB65-0FAD0B3B2449}" type="pres">
      <dgm:prSet presAssocID="{DE0E6766-25B5-4C0A-951C-0B5492963AA3}" presName="composite" presStyleCnt="0"/>
      <dgm:spPr/>
    </dgm:pt>
    <dgm:pt modelId="{965B725D-C41A-4B09-9CAB-5FACF36DAC1B}" type="pres">
      <dgm:prSet presAssocID="{DE0E6766-25B5-4C0A-951C-0B5492963AA3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B343239-AFDE-4700-9CC6-E8881DF786E4}" type="pres">
      <dgm:prSet presAssocID="{DE0E6766-25B5-4C0A-951C-0B5492963AA3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B7C16720-271B-4809-8A0C-F0BF6B462099}" srcId="{236D1E13-9350-4456-8E5B-C51E53A9BEB0}" destId="{F6CA3559-2CA1-42DE-8D98-098272D09A33}" srcOrd="0" destOrd="0" parTransId="{9A4BB28C-EFED-43AE-AEB8-C705C6F5F8BB}" sibTransId="{CF2759C6-F92C-4C3F-A8F4-1028EF183E19}"/>
    <dgm:cxn modelId="{A45E874E-2155-485A-8591-C836CEF476D9}" srcId="{34EAB1AC-AB79-4857-A365-D7B76EACD96F}" destId="{4706729E-299F-49D9-81AE-3646C9AF3DF3}" srcOrd="0" destOrd="0" parTransId="{3C8FBF90-D717-430B-A1AB-8FF983541E6D}" sibTransId="{BF2BC5B7-1BE4-4B48-896B-A466C6662059}"/>
    <dgm:cxn modelId="{C9A79E73-EAE7-4D71-AFA1-4DE8DBC16B9C}" srcId="{F6CA3559-2CA1-42DE-8D98-098272D09A33}" destId="{4AB3F411-8C16-4CDB-BA9A-32888E3C980A}" srcOrd="0" destOrd="0" parTransId="{04AE635B-6444-432C-850F-0BC99ECD6072}" sibTransId="{BFA3198E-6DF7-459B-AE65-70F620A4684D}"/>
    <dgm:cxn modelId="{C6D8B480-70A2-46AE-BAFA-151EBCC37FAA}" type="presOf" srcId="{4706729E-299F-49D9-81AE-3646C9AF3DF3}" destId="{8D888408-F6DB-48C7-BF85-4F61110CD2B5}" srcOrd="0" destOrd="0" presId="urn:microsoft.com/office/officeart/2005/8/layout/chevron2"/>
    <dgm:cxn modelId="{D87547FF-D483-4EDD-A3A5-41C929906295}" type="presOf" srcId="{34EAB1AC-AB79-4857-A365-D7B76EACD96F}" destId="{7470021E-0715-46CF-8F54-6F6C9E1125F5}" srcOrd="0" destOrd="0" presId="urn:microsoft.com/office/officeart/2005/8/layout/chevron2"/>
    <dgm:cxn modelId="{48C3FDC5-FEC5-4C17-8A5F-FBBB4D5530B2}" type="presOf" srcId="{8F9CE98C-E2D3-4E4B-9E17-3A31EFB83D52}" destId="{C07C7AEE-BB63-4C25-94F4-BDAB4644347E}" srcOrd="0" destOrd="0" presId="urn:microsoft.com/office/officeart/2005/8/layout/chevron2"/>
    <dgm:cxn modelId="{4C938CF4-036F-4B15-B284-EC0913B3A95C}" type="presOf" srcId="{F6CA3559-2CA1-42DE-8D98-098272D09A33}" destId="{2C7D572C-7DB4-4C88-BF9C-149680392FE0}" srcOrd="0" destOrd="0" presId="urn:microsoft.com/office/officeart/2005/8/layout/chevron2"/>
    <dgm:cxn modelId="{BB6CCD7D-C719-4E54-AC8A-F26B2B36DBE3}" type="presOf" srcId="{DE0E6766-25B5-4C0A-951C-0B5492963AA3}" destId="{965B725D-C41A-4B09-9CAB-5FACF36DAC1B}" srcOrd="0" destOrd="0" presId="urn:microsoft.com/office/officeart/2005/8/layout/chevron2"/>
    <dgm:cxn modelId="{381E98B5-DC8A-4FFF-ACE2-8F0E1F08ACB7}" type="presOf" srcId="{A3B0D087-D197-44E1-954D-BF50A54E08E7}" destId="{9B343239-AFDE-4700-9CC6-E8881DF786E4}" srcOrd="0" destOrd="0" presId="urn:microsoft.com/office/officeart/2005/8/layout/chevron2"/>
    <dgm:cxn modelId="{D21D7139-AD8C-4326-B392-DFC26C8C2FD5}" srcId="{8F9CE98C-E2D3-4E4B-9E17-3A31EFB83D52}" destId="{95975C65-519A-41F9-9B93-A4DF48D10066}" srcOrd="0" destOrd="0" parTransId="{6B227997-EF87-4714-84EB-B1265E8870F5}" sibTransId="{F238A6AE-A72D-4E62-BB92-AF8B61FB4C42}"/>
    <dgm:cxn modelId="{8E6236A9-4841-4710-939B-DCEF09A85403}" srcId="{DE0E6766-25B5-4C0A-951C-0B5492963AA3}" destId="{A3B0D087-D197-44E1-954D-BF50A54E08E7}" srcOrd="0" destOrd="0" parTransId="{DCE02193-8F8F-4D1F-A9B3-C7703C996250}" sibTransId="{783E704B-8D3A-49C3-95AC-A64F9D305C63}"/>
    <dgm:cxn modelId="{EC1D4889-2E77-4075-A787-5BBF6DF9C685}" type="presOf" srcId="{236D1E13-9350-4456-8E5B-C51E53A9BEB0}" destId="{6921EE11-A772-4501-A35E-C82AFD687DA5}" srcOrd="0" destOrd="0" presId="urn:microsoft.com/office/officeart/2005/8/layout/chevron2"/>
    <dgm:cxn modelId="{20F7B8A2-BBFB-46BD-9E30-96A9774EA6B0}" srcId="{236D1E13-9350-4456-8E5B-C51E53A9BEB0}" destId="{DE0E6766-25B5-4C0A-951C-0B5492963AA3}" srcOrd="3" destOrd="0" parTransId="{72EB7A19-A6B9-416F-87A6-74EB6766F8A8}" sibTransId="{E4F191B6-540B-4EA8-B1E2-7C202279DB6A}"/>
    <dgm:cxn modelId="{D8F1CC29-0B39-4343-8B88-FEC36B72D711}" srcId="{236D1E13-9350-4456-8E5B-C51E53A9BEB0}" destId="{34EAB1AC-AB79-4857-A365-D7B76EACD96F}" srcOrd="2" destOrd="0" parTransId="{9E872F5D-6E96-4A99-9564-C89A797FE6E7}" sibTransId="{BEAF0A00-7288-48FE-89F9-F2BEA7573EED}"/>
    <dgm:cxn modelId="{033F317F-C82F-410D-98A4-F1EF8AECE4D6}" type="presOf" srcId="{95975C65-519A-41F9-9B93-A4DF48D10066}" destId="{7F07F552-596B-4DC1-8B5C-1BE580A76F19}" srcOrd="0" destOrd="0" presId="urn:microsoft.com/office/officeart/2005/8/layout/chevron2"/>
    <dgm:cxn modelId="{AC5D4319-8864-484D-A4E9-9966D6C16F22}" type="presOf" srcId="{4AB3F411-8C16-4CDB-BA9A-32888E3C980A}" destId="{88CF6FF7-AA7F-4142-AD91-75F2433E531C}" srcOrd="0" destOrd="0" presId="urn:microsoft.com/office/officeart/2005/8/layout/chevron2"/>
    <dgm:cxn modelId="{27D55515-8626-4F90-9949-08D75F477F94}" srcId="{236D1E13-9350-4456-8E5B-C51E53A9BEB0}" destId="{8F9CE98C-E2D3-4E4B-9E17-3A31EFB83D52}" srcOrd="1" destOrd="0" parTransId="{01D4C55B-38C9-4E75-9CB4-373E093C851A}" sibTransId="{167B79A2-B2CE-4231-8D74-28FC9AA95FE8}"/>
    <dgm:cxn modelId="{AB7B3CBA-39D4-4ED6-91CA-A190BF2356C7}" type="presParOf" srcId="{6921EE11-A772-4501-A35E-C82AFD687DA5}" destId="{FE064BBB-B809-499B-9675-CDFA89F699E2}" srcOrd="0" destOrd="0" presId="urn:microsoft.com/office/officeart/2005/8/layout/chevron2"/>
    <dgm:cxn modelId="{837ECB45-FF7A-437D-AB47-2ED6382BB320}" type="presParOf" srcId="{FE064BBB-B809-499B-9675-CDFA89F699E2}" destId="{2C7D572C-7DB4-4C88-BF9C-149680392FE0}" srcOrd="0" destOrd="0" presId="urn:microsoft.com/office/officeart/2005/8/layout/chevron2"/>
    <dgm:cxn modelId="{1739FA26-DD54-43E1-BEEB-DBA6BDA3229F}" type="presParOf" srcId="{FE064BBB-B809-499B-9675-CDFA89F699E2}" destId="{88CF6FF7-AA7F-4142-AD91-75F2433E531C}" srcOrd="1" destOrd="0" presId="urn:microsoft.com/office/officeart/2005/8/layout/chevron2"/>
    <dgm:cxn modelId="{07CD517E-304D-479C-8859-4F876CEAD97E}" type="presParOf" srcId="{6921EE11-A772-4501-A35E-C82AFD687DA5}" destId="{5D9C32FE-4E0A-4A79-9A3A-0EAEDE752D74}" srcOrd="1" destOrd="0" presId="urn:microsoft.com/office/officeart/2005/8/layout/chevron2"/>
    <dgm:cxn modelId="{98AE2237-014C-4F53-A434-DFB5063315B0}" type="presParOf" srcId="{6921EE11-A772-4501-A35E-C82AFD687DA5}" destId="{944589AD-B800-469B-9FFE-5BE43FF24161}" srcOrd="2" destOrd="0" presId="urn:microsoft.com/office/officeart/2005/8/layout/chevron2"/>
    <dgm:cxn modelId="{F44F9226-AA15-4459-BF0E-7649F10B06FA}" type="presParOf" srcId="{944589AD-B800-469B-9FFE-5BE43FF24161}" destId="{C07C7AEE-BB63-4C25-94F4-BDAB4644347E}" srcOrd="0" destOrd="0" presId="urn:microsoft.com/office/officeart/2005/8/layout/chevron2"/>
    <dgm:cxn modelId="{B8095716-7899-41CA-ABAE-6F747B96F1E1}" type="presParOf" srcId="{944589AD-B800-469B-9FFE-5BE43FF24161}" destId="{7F07F552-596B-4DC1-8B5C-1BE580A76F19}" srcOrd="1" destOrd="0" presId="urn:microsoft.com/office/officeart/2005/8/layout/chevron2"/>
    <dgm:cxn modelId="{B6DE7BCD-142F-40B9-B536-9EB7803E0E9D}" type="presParOf" srcId="{6921EE11-A772-4501-A35E-C82AFD687DA5}" destId="{30ED3D71-8861-48B3-A136-ABFD807E608A}" srcOrd="3" destOrd="0" presId="urn:microsoft.com/office/officeart/2005/8/layout/chevron2"/>
    <dgm:cxn modelId="{778E02F9-C098-404E-A162-3E23FA8093C0}" type="presParOf" srcId="{6921EE11-A772-4501-A35E-C82AFD687DA5}" destId="{541A107F-18D9-41A1-85FD-6A3ED934D7E9}" srcOrd="4" destOrd="0" presId="urn:microsoft.com/office/officeart/2005/8/layout/chevron2"/>
    <dgm:cxn modelId="{10B2083A-9159-4452-86CA-11C7CC1010D4}" type="presParOf" srcId="{541A107F-18D9-41A1-85FD-6A3ED934D7E9}" destId="{7470021E-0715-46CF-8F54-6F6C9E1125F5}" srcOrd="0" destOrd="0" presId="urn:microsoft.com/office/officeart/2005/8/layout/chevron2"/>
    <dgm:cxn modelId="{575BD2AD-95A5-4F8A-9E58-C0D6F8EDC117}" type="presParOf" srcId="{541A107F-18D9-41A1-85FD-6A3ED934D7E9}" destId="{8D888408-F6DB-48C7-BF85-4F61110CD2B5}" srcOrd="1" destOrd="0" presId="urn:microsoft.com/office/officeart/2005/8/layout/chevron2"/>
    <dgm:cxn modelId="{DF989507-B77E-4358-B78F-1DF3EC5486CB}" type="presParOf" srcId="{6921EE11-A772-4501-A35E-C82AFD687DA5}" destId="{FC32FB6E-3626-4C40-97E8-553ABFD1984A}" srcOrd="5" destOrd="0" presId="urn:microsoft.com/office/officeart/2005/8/layout/chevron2"/>
    <dgm:cxn modelId="{26A9701F-33F4-49AA-BF79-046738535ECD}" type="presParOf" srcId="{6921EE11-A772-4501-A35E-C82AFD687DA5}" destId="{6CFDE355-DD1F-4351-BB65-0FAD0B3B2449}" srcOrd="6" destOrd="0" presId="urn:microsoft.com/office/officeart/2005/8/layout/chevron2"/>
    <dgm:cxn modelId="{FD3A6E33-C528-427D-A099-219FC488B7C8}" type="presParOf" srcId="{6CFDE355-DD1F-4351-BB65-0FAD0B3B2449}" destId="{965B725D-C41A-4B09-9CAB-5FACF36DAC1B}" srcOrd="0" destOrd="0" presId="urn:microsoft.com/office/officeart/2005/8/layout/chevron2"/>
    <dgm:cxn modelId="{4EB9F378-39C3-4508-B742-DC9AAE51C168}" type="presParOf" srcId="{6CFDE355-DD1F-4351-BB65-0FAD0B3B2449}" destId="{9B343239-AFDE-4700-9CC6-E8881DF786E4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2C207B0-47B2-4E1C-95F7-71918F1ABE64}" type="doc">
      <dgm:prSet loTypeId="urn:microsoft.com/office/officeart/2005/8/layout/list1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5001AA79-F6BA-4D5A-812C-B9545D0AB94A}">
      <dgm:prSet phldrT="[Текст]" custT="1"/>
      <dgm:spPr/>
      <dgm:t>
        <a:bodyPr/>
        <a:lstStyle/>
        <a:p>
          <a:r>
            <a:rPr lang="uk-UA" sz="2400" b="1" noProof="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індивідуальні та рекомендаційні бесіди</a:t>
          </a:r>
          <a:endParaRPr lang="uk-UA" sz="2400" b="1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E1864708-4F4A-4C0F-9191-EE5D81B16FE3}" type="parTrans" cxnId="{B525EA5B-C7B4-4E87-B939-526392377844}">
      <dgm:prSet/>
      <dgm:spPr/>
      <dgm:t>
        <a:bodyPr/>
        <a:lstStyle/>
        <a:p>
          <a:endParaRPr lang="uk-UA" sz="2400" b="1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73560E7F-5DF8-482E-B819-4E222E8789DA}" type="sibTrans" cxnId="{B525EA5B-C7B4-4E87-B939-526392377844}">
      <dgm:prSet/>
      <dgm:spPr/>
      <dgm:t>
        <a:bodyPr/>
        <a:lstStyle/>
        <a:p>
          <a:endParaRPr lang="uk-UA" sz="2400" b="1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E510E56A-47EA-423B-ACC2-E3820FA0D91C}">
      <dgm:prSet phldrT="[Текст]" custT="1"/>
      <dgm:spPr/>
      <dgm:t>
        <a:bodyPr/>
        <a:lstStyle/>
        <a:p>
          <a:r>
            <a:rPr lang="uk-UA" sz="2400" b="1" noProof="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книжкові виставки</a:t>
          </a:r>
          <a:endParaRPr lang="uk-UA" sz="2400" b="1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27D476CB-B81B-472A-86D8-C034C2DD6E7D}" type="parTrans" cxnId="{3E339FAE-833B-4192-BB89-C23A83CAC57A}">
      <dgm:prSet/>
      <dgm:spPr/>
      <dgm:t>
        <a:bodyPr/>
        <a:lstStyle/>
        <a:p>
          <a:endParaRPr lang="uk-UA" sz="2400" b="1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72D7378F-322B-48A5-99F0-7365693863A9}" type="sibTrans" cxnId="{3E339FAE-833B-4192-BB89-C23A83CAC57A}">
      <dgm:prSet/>
      <dgm:spPr/>
      <dgm:t>
        <a:bodyPr/>
        <a:lstStyle/>
        <a:p>
          <a:endParaRPr lang="uk-UA" sz="2400" b="1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3C4C3496-2551-451C-BD22-B7F871BED117}">
      <dgm:prSet phldrT="[Текст]" custT="1"/>
      <dgm:spPr/>
      <dgm:t>
        <a:bodyPr/>
        <a:lstStyle/>
        <a:p>
          <a:r>
            <a:rPr lang="uk-UA" sz="2400" b="1" noProof="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бібліотечні уроки</a:t>
          </a:r>
          <a:endParaRPr lang="uk-UA" sz="2400" b="1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FB19F937-6ADA-4C31-9EAF-00C84E36F705}" type="parTrans" cxnId="{706EF4A4-74E8-4652-BF7B-99EE861593E2}">
      <dgm:prSet/>
      <dgm:spPr/>
      <dgm:t>
        <a:bodyPr/>
        <a:lstStyle/>
        <a:p>
          <a:endParaRPr lang="uk-UA" sz="2400" b="1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DD68DB1B-0FAB-40C8-B11B-8DAA6D8AC81A}" type="sibTrans" cxnId="{706EF4A4-74E8-4652-BF7B-99EE861593E2}">
      <dgm:prSet/>
      <dgm:spPr/>
      <dgm:t>
        <a:bodyPr/>
        <a:lstStyle/>
        <a:p>
          <a:endParaRPr lang="uk-UA" sz="2400" b="1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F8B979FC-2943-4EDE-B878-5D5FC7028108}">
      <dgm:prSet custT="1"/>
      <dgm:spPr/>
      <dgm:t>
        <a:bodyPr/>
        <a:lstStyle/>
        <a:p>
          <a:r>
            <a:rPr lang="uk-UA" sz="2400" b="1" noProof="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презентації книги</a:t>
          </a:r>
          <a:endParaRPr lang="uk-UA" sz="2400" b="1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0C68C4F4-4724-446A-B023-4A09C43A5D36}" type="parTrans" cxnId="{6969CB43-275A-4B7E-9C39-EAC78E1FAF17}">
      <dgm:prSet/>
      <dgm:spPr/>
      <dgm:t>
        <a:bodyPr/>
        <a:lstStyle/>
        <a:p>
          <a:endParaRPr lang="uk-UA" sz="2400" b="1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2926CBD1-8FDF-4D7E-8ABA-6CAD9A353418}" type="sibTrans" cxnId="{6969CB43-275A-4B7E-9C39-EAC78E1FAF17}">
      <dgm:prSet/>
      <dgm:spPr/>
      <dgm:t>
        <a:bodyPr/>
        <a:lstStyle/>
        <a:p>
          <a:endParaRPr lang="uk-UA" sz="2400" b="1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42EDD4E3-CFB9-4827-9E75-05B818DC04CD}">
      <dgm:prSet custT="1"/>
      <dgm:spPr/>
      <dgm:t>
        <a:bodyPr/>
        <a:lstStyle/>
        <a:p>
          <a:r>
            <a:rPr lang="uk-UA" sz="2400" b="1" noProof="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відкриті перегляди літератури</a:t>
          </a:r>
          <a:endParaRPr lang="uk-UA" sz="2400" b="1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E7421225-6A87-413C-9861-FF6917715940}" type="parTrans" cxnId="{3B79CC47-4E07-48AC-B949-F224D2BCA388}">
      <dgm:prSet/>
      <dgm:spPr/>
      <dgm:t>
        <a:bodyPr/>
        <a:lstStyle/>
        <a:p>
          <a:endParaRPr lang="uk-UA" sz="2400" b="1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093E473A-01AE-4B67-A859-7BB3BAFF1D89}" type="sibTrans" cxnId="{3B79CC47-4E07-48AC-B949-F224D2BCA388}">
      <dgm:prSet/>
      <dgm:spPr/>
      <dgm:t>
        <a:bodyPr/>
        <a:lstStyle/>
        <a:p>
          <a:endParaRPr lang="uk-UA" sz="2400" b="1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gm:t>
    </dgm:pt>
    <dgm:pt modelId="{E039423D-C271-4F87-8A9E-DE7A1A3DE7D3}" type="pres">
      <dgm:prSet presAssocID="{F2C207B0-47B2-4E1C-95F7-71918F1ABE6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790AB6E9-A01D-49BE-A97F-9259996875A0}" type="pres">
      <dgm:prSet presAssocID="{5001AA79-F6BA-4D5A-812C-B9545D0AB94A}" presName="parentLin" presStyleCnt="0"/>
      <dgm:spPr/>
    </dgm:pt>
    <dgm:pt modelId="{ED72AA85-1722-4639-98AA-597B5B57D8D8}" type="pres">
      <dgm:prSet presAssocID="{5001AA79-F6BA-4D5A-812C-B9545D0AB94A}" presName="parentLeftMargin" presStyleLbl="node1" presStyleIdx="0" presStyleCnt="5"/>
      <dgm:spPr/>
      <dgm:t>
        <a:bodyPr/>
        <a:lstStyle/>
        <a:p>
          <a:endParaRPr lang="uk-UA"/>
        </a:p>
      </dgm:t>
    </dgm:pt>
    <dgm:pt modelId="{46238642-B571-49A1-8B9D-466DE09944FF}" type="pres">
      <dgm:prSet presAssocID="{5001AA79-F6BA-4D5A-812C-B9545D0AB94A}" presName="parentText" presStyleLbl="node1" presStyleIdx="0" presStyleCnt="5" custScaleX="13196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4C60678-8985-4218-931C-A3B0929CA2F0}" type="pres">
      <dgm:prSet presAssocID="{5001AA79-F6BA-4D5A-812C-B9545D0AB94A}" presName="negativeSpace" presStyleCnt="0"/>
      <dgm:spPr/>
    </dgm:pt>
    <dgm:pt modelId="{75348AD4-78E3-4C76-8C52-34D8FE2559D8}" type="pres">
      <dgm:prSet presAssocID="{5001AA79-F6BA-4D5A-812C-B9545D0AB94A}" presName="childText" presStyleLbl="conFgAcc1" presStyleIdx="0" presStyleCnt="5">
        <dgm:presLayoutVars>
          <dgm:bulletEnabled val="1"/>
        </dgm:presLayoutVars>
      </dgm:prSet>
      <dgm:spPr/>
    </dgm:pt>
    <dgm:pt modelId="{9ED1369B-14F0-4B93-8ABD-FEF05CCC38BD}" type="pres">
      <dgm:prSet presAssocID="{73560E7F-5DF8-482E-B819-4E222E8789DA}" presName="spaceBetweenRectangles" presStyleCnt="0"/>
      <dgm:spPr/>
    </dgm:pt>
    <dgm:pt modelId="{DD430998-CD0C-4211-A08E-F735EEBF7501}" type="pres">
      <dgm:prSet presAssocID="{E510E56A-47EA-423B-ACC2-E3820FA0D91C}" presName="parentLin" presStyleCnt="0"/>
      <dgm:spPr/>
    </dgm:pt>
    <dgm:pt modelId="{68A5B209-EA59-454A-A0A8-A43AF18981CC}" type="pres">
      <dgm:prSet presAssocID="{E510E56A-47EA-423B-ACC2-E3820FA0D91C}" presName="parentLeftMargin" presStyleLbl="node1" presStyleIdx="0" presStyleCnt="5"/>
      <dgm:spPr/>
      <dgm:t>
        <a:bodyPr/>
        <a:lstStyle/>
        <a:p>
          <a:endParaRPr lang="uk-UA"/>
        </a:p>
      </dgm:t>
    </dgm:pt>
    <dgm:pt modelId="{1F6D48D7-927A-45A3-B576-99F91A95D40C}" type="pres">
      <dgm:prSet presAssocID="{E510E56A-47EA-423B-ACC2-E3820FA0D91C}" presName="parentText" presStyleLbl="node1" presStyleIdx="1" presStyleCnt="5" custScaleX="13196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5FF253A-863F-4D20-BCF3-E68985466C7F}" type="pres">
      <dgm:prSet presAssocID="{E510E56A-47EA-423B-ACC2-E3820FA0D91C}" presName="negativeSpace" presStyleCnt="0"/>
      <dgm:spPr/>
    </dgm:pt>
    <dgm:pt modelId="{30824C1C-65AE-440B-9603-9D36EEC8E9D3}" type="pres">
      <dgm:prSet presAssocID="{E510E56A-47EA-423B-ACC2-E3820FA0D91C}" presName="childText" presStyleLbl="conFgAcc1" presStyleIdx="1" presStyleCnt="5">
        <dgm:presLayoutVars>
          <dgm:bulletEnabled val="1"/>
        </dgm:presLayoutVars>
      </dgm:prSet>
      <dgm:spPr/>
    </dgm:pt>
    <dgm:pt modelId="{B333549A-E34E-4624-92E4-78288126ACDB}" type="pres">
      <dgm:prSet presAssocID="{72D7378F-322B-48A5-99F0-7365693863A9}" presName="spaceBetweenRectangles" presStyleCnt="0"/>
      <dgm:spPr/>
    </dgm:pt>
    <dgm:pt modelId="{024B02F2-7F63-4A98-B42B-F9F79AE8E7A3}" type="pres">
      <dgm:prSet presAssocID="{F8B979FC-2943-4EDE-B878-5D5FC7028108}" presName="parentLin" presStyleCnt="0"/>
      <dgm:spPr/>
    </dgm:pt>
    <dgm:pt modelId="{3E0F250F-6ECB-42BC-8DD2-4F08624D78E5}" type="pres">
      <dgm:prSet presAssocID="{F8B979FC-2943-4EDE-B878-5D5FC7028108}" presName="parentLeftMargin" presStyleLbl="node1" presStyleIdx="1" presStyleCnt="5"/>
      <dgm:spPr/>
      <dgm:t>
        <a:bodyPr/>
        <a:lstStyle/>
        <a:p>
          <a:endParaRPr lang="uk-UA"/>
        </a:p>
      </dgm:t>
    </dgm:pt>
    <dgm:pt modelId="{6E64B4B6-1471-4843-BE9C-8BB6CE050788}" type="pres">
      <dgm:prSet presAssocID="{F8B979FC-2943-4EDE-B878-5D5FC7028108}" presName="parentText" presStyleLbl="node1" presStyleIdx="2" presStyleCnt="5" custScaleX="13196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0C64954-24DA-4DD4-B501-79AB95FC027E}" type="pres">
      <dgm:prSet presAssocID="{F8B979FC-2943-4EDE-B878-5D5FC7028108}" presName="negativeSpace" presStyleCnt="0"/>
      <dgm:spPr/>
    </dgm:pt>
    <dgm:pt modelId="{FC4970FD-72EB-4C29-AEF4-AB22E860FC6C}" type="pres">
      <dgm:prSet presAssocID="{F8B979FC-2943-4EDE-B878-5D5FC7028108}" presName="childText" presStyleLbl="conFgAcc1" presStyleIdx="2" presStyleCnt="5">
        <dgm:presLayoutVars>
          <dgm:bulletEnabled val="1"/>
        </dgm:presLayoutVars>
      </dgm:prSet>
      <dgm:spPr/>
    </dgm:pt>
    <dgm:pt modelId="{8512C41F-078C-4AE9-A46B-A357DFEB7D11}" type="pres">
      <dgm:prSet presAssocID="{2926CBD1-8FDF-4D7E-8ABA-6CAD9A353418}" presName="spaceBetweenRectangles" presStyleCnt="0"/>
      <dgm:spPr/>
    </dgm:pt>
    <dgm:pt modelId="{DDBCFA8B-0375-4286-9F4E-EAF2A215FE65}" type="pres">
      <dgm:prSet presAssocID="{42EDD4E3-CFB9-4827-9E75-05B818DC04CD}" presName="parentLin" presStyleCnt="0"/>
      <dgm:spPr/>
    </dgm:pt>
    <dgm:pt modelId="{581BE672-717F-428E-AC0C-DBF8A9DB2164}" type="pres">
      <dgm:prSet presAssocID="{42EDD4E3-CFB9-4827-9E75-05B818DC04CD}" presName="parentLeftMargin" presStyleLbl="node1" presStyleIdx="2" presStyleCnt="5"/>
      <dgm:spPr/>
      <dgm:t>
        <a:bodyPr/>
        <a:lstStyle/>
        <a:p>
          <a:endParaRPr lang="uk-UA"/>
        </a:p>
      </dgm:t>
    </dgm:pt>
    <dgm:pt modelId="{F683F5D9-EE27-416E-A7EF-E1D107F401B4}" type="pres">
      <dgm:prSet presAssocID="{42EDD4E3-CFB9-4827-9E75-05B818DC04CD}" presName="parentText" presStyleLbl="node1" presStyleIdx="3" presStyleCnt="5" custScaleX="13196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58BCA4B-D52E-457D-8035-65A660E74458}" type="pres">
      <dgm:prSet presAssocID="{42EDD4E3-CFB9-4827-9E75-05B818DC04CD}" presName="negativeSpace" presStyleCnt="0"/>
      <dgm:spPr/>
    </dgm:pt>
    <dgm:pt modelId="{F972FE13-3699-4C3F-A0E6-2E7E5EC8F5EF}" type="pres">
      <dgm:prSet presAssocID="{42EDD4E3-CFB9-4827-9E75-05B818DC04CD}" presName="childText" presStyleLbl="conFgAcc1" presStyleIdx="3" presStyleCnt="5">
        <dgm:presLayoutVars>
          <dgm:bulletEnabled val="1"/>
        </dgm:presLayoutVars>
      </dgm:prSet>
      <dgm:spPr/>
    </dgm:pt>
    <dgm:pt modelId="{D4FC75BF-6CA6-461C-AA9B-667BF7D628E8}" type="pres">
      <dgm:prSet presAssocID="{093E473A-01AE-4B67-A859-7BB3BAFF1D89}" presName="spaceBetweenRectangles" presStyleCnt="0"/>
      <dgm:spPr/>
    </dgm:pt>
    <dgm:pt modelId="{6A880C50-F7FE-4648-AF59-A00259EF3638}" type="pres">
      <dgm:prSet presAssocID="{3C4C3496-2551-451C-BD22-B7F871BED117}" presName="parentLin" presStyleCnt="0"/>
      <dgm:spPr/>
    </dgm:pt>
    <dgm:pt modelId="{A2D41FFE-E2C8-4D1F-86ED-8FC7A21BADFA}" type="pres">
      <dgm:prSet presAssocID="{3C4C3496-2551-451C-BD22-B7F871BED117}" presName="parentLeftMargin" presStyleLbl="node1" presStyleIdx="3" presStyleCnt="5"/>
      <dgm:spPr/>
      <dgm:t>
        <a:bodyPr/>
        <a:lstStyle/>
        <a:p>
          <a:endParaRPr lang="uk-UA"/>
        </a:p>
      </dgm:t>
    </dgm:pt>
    <dgm:pt modelId="{9A9063AD-DD55-429F-A8E7-A965FBF54B83}" type="pres">
      <dgm:prSet presAssocID="{3C4C3496-2551-451C-BD22-B7F871BED117}" presName="parentText" presStyleLbl="node1" presStyleIdx="4" presStyleCnt="5" custScaleX="13196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A5F9ABA-8A7B-47BC-B6C2-D7CEF042C186}" type="pres">
      <dgm:prSet presAssocID="{3C4C3496-2551-451C-BD22-B7F871BED117}" presName="negativeSpace" presStyleCnt="0"/>
      <dgm:spPr/>
    </dgm:pt>
    <dgm:pt modelId="{9A0AB581-59CF-4830-9959-838591144EE3}" type="pres">
      <dgm:prSet presAssocID="{3C4C3496-2551-451C-BD22-B7F871BED117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B525EA5B-C7B4-4E87-B939-526392377844}" srcId="{F2C207B0-47B2-4E1C-95F7-71918F1ABE64}" destId="{5001AA79-F6BA-4D5A-812C-B9545D0AB94A}" srcOrd="0" destOrd="0" parTransId="{E1864708-4F4A-4C0F-9191-EE5D81B16FE3}" sibTransId="{73560E7F-5DF8-482E-B819-4E222E8789DA}"/>
    <dgm:cxn modelId="{6969CB43-275A-4B7E-9C39-EAC78E1FAF17}" srcId="{F2C207B0-47B2-4E1C-95F7-71918F1ABE64}" destId="{F8B979FC-2943-4EDE-B878-5D5FC7028108}" srcOrd="2" destOrd="0" parTransId="{0C68C4F4-4724-446A-B023-4A09C43A5D36}" sibTransId="{2926CBD1-8FDF-4D7E-8ABA-6CAD9A353418}"/>
    <dgm:cxn modelId="{C7795664-A25E-4EFD-BFBC-AF1E8D49263E}" type="presOf" srcId="{F2C207B0-47B2-4E1C-95F7-71918F1ABE64}" destId="{E039423D-C271-4F87-8A9E-DE7A1A3DE7D3}" srcOrd="0" destOrd="0" presId="urn:microsoft.com/office/officeart/2005/8/layout/list1"/>
    <dgm:cxn modelId="{E732DF61-5E41-413F-B191-73F037BBC2B6}" type="presOf" srcId="{3C4C3496-2551-451C-BD22-B7F871BED117}" destId="{A2D41FFE-E2C8-4D1F-86ED-8FC7A21BADFA}" srcOrd="0" destOrd="0" presId="urn:microsoft.com/office/officeart/2005/8/layout/list1"/>
    <dgm:cxn modelId="{3E339FAE-833B-4192-BB89-C23A83CAC57A}" srcId="{F2C207B0-47B2-4E1C-95F7-71918F1ABE64}" destId="{E510E56A-47EA-423B-ACC2-E3820FA0D91C}" srcOrd="1" destOrd="0" parTransId="{27D476CB-B81B-472A-86D8-C034C2DD6E7D}" sibTransId="{72D7378F-322B-48A5-99F0-7365693863A9}"/>
    <dgm:cxn modelId="{589539A0-FEA4-4783-A923-D866250DF2C5}" type="presOf" srcId="{5001AA79-F6BA-4D5A-812C-B9545D0AB94A}" destId="{46238642-B571-49A1-8B9D-466DE09944FF}" srcOrd="1" destOrd="0" presId="urn:microsoft.com/office/officeart/2005/8/layout/list1"/>
    <dgm:cxn modelId="{C7CBF8B9-636C-4CA6-A8AC-202CCA5F53FF}" type="presOf" srcId="{E510E56A-47EA-423B-ACC2-E3820FA0D91C}" destId="{68A5B209-EA59-454A-A0A8-A43AF18981CC}" srcOrd="0" destOrd="0" presId="urn:microsoft.com/office/officeart/2005/8/layout/list1"/>
    <dgm:cxn modelId="{26612410-40CB-404E-B561-E766281DEEB9}" type="presOf" srcId="{42EDD4E3-CFB9-4827-9E75-05B818DC04CD}" destId="{581BE672-717F-428E-AC0C-DBF8A9DB2164}" srcOrd="0" destOrd="0" presId="urn:microsoft.com/office/officeart/2005/8/layout/list1"/>
    <dgm:cxn modelId="{53D4DFD3-0F6F-4587-92C8-73CE8638A83D}" type="presOf" srcId="{5001AA79-F6BA-4D5A-812C-B9545D0AB94A}" destId="{ED72AA85-1722-4639-98AA-597B5B57D8D8}" srcOrd="0" destOrd="0" presId="urn:microsoft.com/office/officeart/2005/8/layout/list1"/>
    <dgm:cxn modelId="{3B79CC47-4E07-48AC-B949-F224D2BCA388}" srcId="{F2C207B0-47B2-4E1C-95F7-71918F1ABE64}" destId="{42EDD4E3-CFB9-4827-9E75-05B818DC04CD}" srcOrd="3" destOrd="0" parTransId="{E7421225-6A87-413C-9861-FF6917715940}" sibTransId="{093E473A-01AE-4B67-A859-7BB3BAFF1D89}"/>
    <dgm:cxn modelId="{706EF4A4-74E8-4652-BF7B-99EE861593E2}" srcId="{F2C207B0-47B2-4E1C-95F7-71918F1ABE64}" destId="{3C4C3496-2551-451C-BD22-B7F871BED117}" srcOrd="4" destOrd="0" parTransId="{FB19F937-6ADA-4C31-9EAF-00C84E36F705}" sibTransId="{DD68DB1B-0FAB-40C8-B11B-8DAA6D8AC81A}"/>
    <dgm:cxn modelId="{63B40F21-C2CB-494A-B0F2-18BC3FEC659E}" type="presOf" srcId="{F8B979FC-2943-4EDE-B878-5D5FC7028108}" destId="{3E0F250F-6ECB-42BC-8DD2-4F08624D78E5}" srcOrd="0" destOrd="0" presId="urn:microsoft.com/office/officeart/2005/8/layout/list1"/>
    <dgm:cxn modelId="{48C8E732-663B-4BF1-A8AB-E3F152E276D6}" type="presOf" srcId="{3C4C3496-2551-451C-BD22-B7F871BED117}" destId="{9A9063AD-DD55-429F-A8E7-A965FBF54B83}" srcOrd="1" destOrd="0" presId="urn:microsoft.com/office/officeart/2005/8/layout/list1"/>
    <dgm:cxn modelId="{30575C8C-9B8B-4DDF-88E3-B6658E1EA462}" type="presOf" srcId="{F8B979FC-2943-4EDE-B878-5D5FC7028108}" destId="{6E64B4B6-1471-4843-BE9C-8BB6CE050788}" srcOrd="1" destOrd="0" presId="urn:microsoft.com/office/officeart/2005/8/layout/list1"/>
    <dgm:cxn modelId="{5585DB99-0A38-4F52-8CA3-FE30FDE9B2E8}" type="presOf" srcId="{42EDD4E3-CFB9-4827-9E75-05B818DC04CD}" destId="{F683F5D9-EE27-416E-A7EF-E1D107F401B4}" srcOrd="1" destOrd="0" presId="urn:microsoft.com/office/officeart/2005/8/layout/list1"/>
    <dgm:cxn modelId="{FDE2DB55-38BD-4AC7-901A-4CEDFB4D876F}" type="presOf" srcId="{E510E56A-47EA-423B-ACC2-E3820FA0D91C}" destId="{1F6D48D7-927A-45A3-B576-99F91A95D40C}" srcOrd="1" destOrd="0" presId="urn:microsoft.com/office/officeart/2005/8/layout/list1"/>
    <dgm:cxn modelId="{D0EB6F80-9496-402B-81A0-F4DEB9B44C86}" type="presParOf" srcId="{E039423D-C271-4F87-8A9E-DE7A1A3DE7D3}" destId="{790AB6E9-A01D-49BE-A97F-9259996875A0}" srcOrd="0" destOrd="0" presId="urn:microsoft.com/office/officeart/2005/8/layout/list1"/>
    <dgm:cxn modelId="{45849AD0-DDC7-40B3-9511-4773DAD277BB}" type="presParOf" srcId="{790AB6E9-A01D-49BE-A97F-9259996875A0}" destId="{ED72AA85-1722-4639-98AA-597B5B57D8D8}" srcOrd="0" destOrd="0" presId="urn:microsoft.com/office/officeart/2005/8/layout/list1"/>
    <dgm:cxn modelId="{DEB03689-952C-4D7B-90E4-2CD31F58891D}" type="presParOf" srcId="{790AB6E9-A01D-49BE-A97F-9259996875A0}" destId="{46238642-B571-49A1-8B9D-466DE09944FF}" srcOrd="1" destOrd="0" presId="urn:microsoft.com/office/officeart/2005/8/layout/list1"/>
    <dgm:cxn modelId="{663B565B-1FA1-4ED0-B4EA-9633FDCC426F}" type="presParOf" srcId="{E039423D-C271-4F87-8A9E-DE7A1A3DE7D3}" destId="{B4C60678-8985-4218-931C-A3B0929CA2F0}" srcOrd="1" destOrd="0" presId="urn:microsoft.com/office/officeart/2005/8/layout/list1"/>
    <dgm:cxn modelId="{2A42D65E-DCDE-486E-B39A-84096E365497}" type="presParOf" srcId="{E039423D-C271-4F87-8A9E-DE7A1A3DE7D3}" destId="{75348AD4-78E3-4C76-8C52-34D8FE2559D8}" srcOrd="2" destOrd="0" presId="urn:microsoft.com/office/officeart/2005/8/layout/list1"/>
    <dgm:cxn modelId="{75069611-A95A-4F07-91FF-46CFA18F4BCA}" type="presParOf" srcId="{E039423D-C271-4F87-8A9E-DE7A1A3DE7D3}" destId="{9ED1369B-14F0-4B93-8ABD-FEF05CCC38BD}" srcOrd="3" destOrd="0" presId="urn:microsoft.com/office/officeart/2005/8/layout/list1"/>
    <dgm:cxn modelId="{76FB0EFE-2671-4718-A9E0-7A92B51BF36C}" type="presParOf" srcId="{E039423D-C271-4F87-8A9E-DE7A1A3DE7D3}" destId="{DD430998-CD0C-4211-A08E-F735EEBF7501}" srcOrd="4" destOrd="0" presId="urn:microsoft.com/office/officeart/2005/8/layout/list1"/>
    <dgm:cxn modelId="{8805E69F-B5FC-48E0-9F4F-20C697B78DEF}" type="presParOf" srcId="{DD430998-CD0C-4211-A08E-F735EEBF7501}" destId="{68A5B209-EA59-454A-A0A8-A43AF18981CC}" srcOrd="0" destOrd="0" presId="urn:microsoft.com/office/officeart/2005/8/layout/list1"/>
    <dgm:cxn modelId="{AECCAAE7-8E09-4437-92E2-926FEEC73E97}" type="presParOf" srcId="{DD430998-CD0C-4211-A08E-F735EEBF7501}" destId="{1F6D48D7-927A-45A3-B576-99F91A95D40C}" srcOrd="1" destOrd="0" presId="urn:microsoft.com/office/officeart/2005/8/layout/list1"/>
    <dgm:cxn modelId="{64B7C52A-22E2-472B-A412-95C3CF53051F}" type="presParOf" srcId="{E039423D-C271-4F87-8A9E-DE7A1A3DE7D3}" destId="{95FF253A-863F-4D20-BCF3-E68985466C7F}" srcOrd="5" destOrd="0" presId="urn:microsoft.com/office/officeart/2005/8/layout/list1"/>
    <dgm:cxn modelId="{688648CF-360C-4E2A-81A4-6BA579948EC0}" type="presParOf" srcId="{E039423D-C271-4F87-8A9E-DE7A1A3DE7D3}" destId="{30824C1C-65AE-440B-9603-9D36EEC8E9D3}" srcOrd="6" destOrd="0" presId="urn:microsoft.com/office/officeart/2005/8/layout/list1"/>
    <dgm:cxn modelId="{6830492C-AE1A-4AED-BD90-F846CE55DEE3}" type="presParOf" srcId="{E039423D-C271-4F87-8A9E-DE7A1A3DE7D3}" destId="{B333549A-E34E-4624-92E4-78288126ACDB}" srcOrd="7" destOrd="0" presId="urn:microsoft.com/office/officeart/2005/8/layout/list1"/>
    <dgm:cxn modelId="{6C31C7B3-A2FC-44BF-941C-9AAB06E325D3}" type="presParOf" srcId="{E039423D-C271-4F87-8A9E-DE7A1A3DE7D3}" destId="{024B02F2-7F63-4A98-B42B-F9F79AE8E7A3}" srcOrd="8" destOrd="0" presId="urn:microsoft.com/office/officeart/2005/8/layout/list1"/>
    <dgm:cxn modelId="{E2A1FAEE-E20F-46E7-BB5C-F4C6C84663B5}" type="presParOf" srcId="{024B02F2-7F63-4A98-B42B-F9F79AE8E7A3}" destId="{3E0F250F-6ECB-42BC-8DD2-4F08624D78E5}" srcOrd="0" destOrd="0" presId="urn:microsoft.com/office/officeart/2005/8/layout/list1"/>
    <dgm:cxn modelId="{DF2374F4-AE70-4EDD-B5CA-C0614DB71DEA}" type="presParOf" srcId="{024B02F2-7F63-4A98-B42B-F9F79AE8E7A3}" destId="{6E64B4B6-1471-4843-BE9C-8BB6CE050788}" srcOrd="1" destOrd="0" presId="urn:microsoft.com/office/officeart/2005/8/layout/list1"/>
    <dgm:cxn modelId="{9112156A-73A7-45E5-B983-21F45BB9F88A}" type="presParOf" srcId="{E039423D-C271-4F87-8A9E-DE7A1A3DE7D3}" destId="{E0C64954-24DA-4DD4-B501-79AB95FC027E}" srcOrd="9" destOrd="0" presId="urn:microsoft.com/office/officeart/2005/8/layout/list1"/>
    <dgm:cxn modelId="{716C4950-4885-469A-B88A-F54EF33F9DC6}" type="presParOf" srcId="{E039423D-C271-4F87-8A9E-DE7A1A3DE7D3}" destId="{FC4970FD-72EB-4C29-AEF4-AB22E860FC6C}" srcOrd="10" destOrd="0" presId="urn:microsoft.com/office/officeart/2005/8/layout/list1"/>
    <dgm:cxn modelId="{949837BB-BB53-47B4-AAAC-FAE5D83BBB3A}" type="presParOf" srcId="{E039423D-C271-4F87-8A9E-DE7A1A3DE7D3}" destId="{8512C41F-078C-4AE9-A46B-A357DFEB7D11}" srcOrd="11" destOrd="0" presId="urn:microsoft.com/office/officeart/2005/8/layout/list1"/>
    <dgm:cxn modelId="{F23EA0F7-86FF-40E4-86C2-6FEA41D10CE4}" type="presParOf" srcId="{E039423D-C271-4F87-8A9E-DE7A1A3DE7D3}" destId="{DDBCFA8B-0375-4286-9F4E-EAF2A215FE65}" srcOrd="12" destOrd="0" presId="urn:microsoft.com/office/officeart/2005/8/layout/list1"/>
    <dgm:cxn modelId="{F6134095-A81F-4E92-983E-355D7F75E077}" type="presParOf" srcId="{DDBCFA8B-0375-4286-9F4E-EAF2A215FE65}" destId="{581BE672-717F-428E-AC0C-DBF8A9DB2164}" srcOrd="0" destOrd="0" presId="urn:microsoft.com/office/officeart/2005/8/layout/list1"/>
    <dgm:cxn modelId="{8B576D0C-F9FE-494E-AC7A-424434FB5586}" type="presParOf" srcId="{DDBCFA8B-0375-4286-9F4E-EAF2A215FE65}" destId="{F683F5D9-EE27-416E-A7EF-E1D107F401B4}" srcOrd="1" destOrd="0" presId="urn:microsoft.com/office/officeart/2005/8/layout/list1"/>
    <dgm:cxn modelId="{72437AF9-C286-4E47-A778-E4FF586F9DD7}" type="presParOf" srcId="{E039423D-C271-4F87-8A9E-DE7A1A3DE7D3}" destId="{458BCA4B-D52E-457D-8035-65A660E74458}" srcOrd="13" destOrd="0" presId="urn:microsoft.com/office/officeart/2005/8/layout/list1"/>
    <dgm:cxn modelId="{521C7CCF-781F-4878-955C-84EBDF4D1141}" type="presParOf" srcId="{E039423D-C271-4F87-8A9E-DE7A1A3DE7D3}" destId="{F972FE13-3699-4C3F-A0E6-2E7E5EC8F5EF}" srcOrd="14" destOrd="0" presId="urn:microsoft.com/office/officeart/2005/8/layout/list1"/>
    <dgm:cxn modelId="{E125BF2A-562A-4468-965D-6B01EB80CEF7}" type="presParOf" srcId="{E039423D-C271-4F87-8A9E-DE7A1A3DE7D3}" destId="{D4FC75BF-6CA6-461C-AA9B-667BF7D628E8}" srcOrd="15" destOrd="0" presId="urn:microsoft.com/office/officeart/2005/8/layout/list1"/>
    <dgm:cxn modelId="{7FA6EBE8-4A7F-4104-86BC-671D96535E40}" type="presParOf" srcId="{E039423D-C271-4F87-8A9E-DE7A1A3DE7D3}" destId="{6A880C50-F7FE-4648-AF59-A00259EF3638}" srcOrd="16" destOrd="0" presId="urn:microsoft.com/office/officeart/2005/8/layout/list1"/>
    <dgm:cxn modelId="{BCE8A816-7F58-469D-B350-9A853C4B4759}" type="presParOf" srcId="{6A880C50-F7FE-4648-AF59-A00259EF3638}" destId="{A2D41FFE-E2C8-4D1F-86ED-8FC7A21BADFA}" srcOrd="0" destOrd="0" presId="urn:microsoft.com/office/officeart/2005/8/layout/list1"/>
    <dgm:cxn modelId="{6B860BDD-1D29-4F78-BAFE-8A950D326F12}" type="presParOf" srcId="{6A880C50-F7FE-4648-AF59-A00259EF3638}" destId="{9A9063AD-DD55-429F-A8E7-A965FBF54B83}" srcOrd="1" destOrd="0" presId="urn:microsoft.com/office/officeart/2005/8/layout/list1"/>
    <dgm:cxn modelId="{DC7A6EBE-55D9-4B23-A010-82368645DC29}" type="presParOf" srcId="{E039423D-C271-4F87-8A9E-DE7A1A3DE7D3}" destId="{0A5F9ABA-8A7B-47BC-B6C2-D7CEF042C186}" srcOrd="17" destOrd="0" presId="urn:microsoft.com/office/officeart/2005/8/layout/list1"/>
    <dgm:cxn modelId="{0053CEB7-A1BB-4961-8847-0A095B096152}" type="presParOf" srcId="{E039423D-C271-4F87-8A9E-DE7A1A3DE7D3}" destId="{9A0AB581-59CF-4830-9959-838591144EE3}" srcOrd="18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7F95129-CFE6-4268-9701-C4F0703C7538}" type="doc">
      <dgm:prSet loTypeId="urn:microsoft.com/office/officeart/2005/8/layout/vList5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uk-UA"/>
        </a:p>
      </dgm:t>
    </dgm:pt>
    <dgm:pt modelId="{C9F80B2D-1E8F-49D2-8219-A4B07C6B9E47}">
      <dgm:prSet phldrT="[Текст]" custT="1"/>
      <dgm:spPr/>
      <dgm:t>
        <a:bodyPr/>
        <a:lstStyle/>
        <a:p>
          <a:r>
            <a:rPr lang="uk-UA" sz="2800" b="1" noProof="0" dirty="0" smtClean="0">
              <a:latin typeface="Cambria" panose="02040503050406030204" pitchFamily="18" charset="0"/>
            </a:rPr>
            <a:t>2005</a:t>
          </a:r>
          <a:endParaRPr lang="uk-UA" sz="2800" b="1" noProof="0" dirty="0">
            <a:latin typeface="Cambria" panose="02040503050406030204" pitchFamily="18" charset="0"/>
          </a:endParaRPr>
        </a:p>
      </dgm:t>
    </dgm:pt>
    <dgm:pt modelId="{2735D4B7-C406-4068-BF64-1EEB727E62F0}" type="parTrans" cxnId="{2853E4D3-10BE-4267-8D97-0B03B906497D}">
      <dgm:prSet/>
      <dgm:spPr/>
      <dgm:t>
        <a:bodyPr/>
        <a:lstStyle/>
        <a:p>
          <a:endParaRPr lang="uk-UA" noProof="0" dirty="0"/>
        </a:p>
      </dgm:t>
    </dgm:pt>
    <dgm:pt modelId="{F23EEFD2-C5D7-4C8A-A95D-610DC92C872B}" type="sibTrans" cxnId="{2853E4D3-10BE-4267-8D97-0B03B906497D}">
      <dgm:prSet/>
      <dgm:spPr/>
      <dgm:t>
        <a:bodyPr/>
        <a:lstStyle/>
        <a:p>
          <a:endParaRPr lang="uk-UA" noProof="0" dirty="0"/>
        </a:p>
      </dgm:t>
    </dgm:pt>
    <dgm:pt modelId="{E20E5F10-7223-485D-9E2A-482767D562FA}">
      <dgm:prSet phldrT="[Текст]" custT="1"/>
      <dgm:spPr/>
      <dgm:t>
        <a:bodyPr/>
        <a:lstStyle/>
        <a:p>
          <a:r>
            <a:rPr lang="uk-UA" sz="2200" b="1" noProof="0" dirty="0" err="1" smtClean="0">
              <a:latin typeface="Cambria" panose="02040503050406030204" pitchFamily="18" charset="0"/>
            </a:rPr>
            <a:t>Кополовець</a:t>
          </a:r>
          <a:r>
            <a:rPr lang="uk-UA" sz="2200" b="1" noProof="0" dirty="0" smtClean="0">
              <a:latin typeface="Cambria" panose="02040503050406030204" pitchFamily="18" charset="0"/>
            </a:rPr>
            <a:t> Марія Дмитрівна</a:t>
          </a:r>
          <a:r>
            <a:rPr lang="uk-UA" sz="2200" noProof="0" dirty="0" smtClean="0">
              <a:latin typeface="Cambria" panose="02040503050406030204" pitchFamily="18" charset="0"/>
            </a:rPr>
            <a:t>, </a:t>
          </a:r>
          <a:endParaRPr lang="uk-UA" sz="2200" noProof="0" dirty="0">
            <a:latin typeface="Cambria" panose="02040503050406030204" pitchFamily="18" charset="0"/>
          </a:endParaRPr>
        </a:p>
      </dgm:t>
    </dgm:pt>
    <dgm:pt modelId="{76069AC9-3667-4246-BC51-C3FC47E704A4}" type="parTrans" cxnId="{4C6C6C38-63C0-4BDD-87D0-E7E571E35EC3}">
      <dgm:prSet/>
      <dgm:spPr/>
      <dgm:t>
        <a:bodyPr/>
        <a:lstStyle/>
        <a:p>
          <a:endParaRPr lang="uk-UA" noProof="0" dirty="0"/>
        </a:p>
      </dgm:t>
    </dgm:pt>
    <dgm:pt modelId="{C84E6C8F-96A5-414D-97A1-39FDA8B7EC76}" type="sibTrans" cxnId="{4C6C6C38-63C0-4BDD-87D0-E7E571E35EC3}">
      <dgm:prSet/>
      <dgm:spPr/>
      <dgm:t>
        <a:bodyPr/>
        <a:lstStyle/>
        <a:p>
          <a:endParaRPr lang="uk-UA" noProof="0" dirty="0"/>
        </a:p>
      </dgm:t>
    </dgm:pt>
    <dgm:pt modelId="{B308AC7F-46CC-4D2E-BABD-57D494E0F546}">
      <dgm:prSet phldrT="[Текст]" custT="1"/>
      <dgm:spPr/>
      <dgm:t>
        <a:bodyPr/>
        <a:lstStyle/>
        <a:p>
          <a:r>
            <a:rPr lang="uk-UA" sz="2800" b="1" noProof="0" dirty="0" smtClean="0">
              <a:latin typeface="Cambria" panose="02040503050406030204" pitchFamily="18" charset="0"/>
            </a:rPr>
            <a:t>2009</a:t>
          </a:r>
          <a:endParaRPr lang="uk-UA" sz="2800" b="1" noProof="0" dirty="0">
            <a:latin typeface="Cambria" panose="02040503050406030204" pitchFamily="18" charset="0"/>
          </a:endParaRPr>
        </a:p>
      </dgm:t>
    </dgm:pt>
    <dgm:pt modelId="{46887594-F5D4-4D08-8D64-55502749FC86}" type="parTrans" cxnId="{3AA74E88-67E6-470C-9BA3-6E2DFB4AC1A6}">
      <dgm:prSet/>
      <dgm:spPr/>
      <dgm:t>
        <a:bodyPr/>
        <a:lstStyle/>
        <a:p>
          <a:endParaRPr lang="uk-UA" noProof="0" dirty="0"/>
        </a:p>
      </dgm:t>
    </dgm:pt>
    <dgm:pt modelId="{764279BF-2262-4474-A9C6-EB4FFFB809BC}" type="sibTrans" cxnId="{3AA74E88-67E6-470C-9BA3-6E2DFB4AC1A6}">
      <dgm:prSet/>
      <dgm:spPr/>
      <dgm:t>
        <a:bodyPr/>
        <a:lstStyle/>
        <a:p>
          <a:endParaRPr lang="uk-UA" noProof="0" dirty="0"/>
        </a:p>
      </dgm:t>
    </dgm:pt>
    <dgm:pt modelId="{C2BC6A81-1017-4F44-8CB3-9E0F1DC386A8}">
      <dgm:prSet phldrT="[Текст]" custT="1"/>
      <dgm:spPr/>
      <dgm:t>
        <a:bodyPr/>
        <a:lstStyle/>
        <a:p>
          <a:r>
            <a:rPr lang="uk-UA" sz="2200" b="1" noProof="0" dirty="0" err="1" smtClean="0">
              <a:latin typeface="Cambria" panose="02040503050406030204" pitchFamily="18" charset="0"/>
            </a:rPr>
            <a:t>Лабан</a:t>
          </a:r>
          <a:r>
            <a:rPr lang="uk-UA" sz="2200" b="1" noProof="0" dirty="0" smtClean="0">
              <a:latin typeface="Cambria" panose="02040503050406030204" pitchFamily="18" charset="0"/>
            </a:rPr>
            <a:t> Світлана Михайлівна</a:t>
          </a:r>
          <a:r>
            <a:rPr lang="uk-UA" sz="2200" noProof="0" dirty="0" smtClean="0">
              <a:latin typeface="Cambria" panose="02040503050406030204" pitchFamily="18" charset="0"/>
            </a:rPr>
            <a:t>, </a:t>
          </a:r>
          <a:endParaRPr lang="uk-UA" sz="2200" noProof="0" dirty="0">
            <a:latin typeface="Cambria" panose="02040503050406030204" pitchFamily="18" charset="0"/>
          </a:endParaRPr>
        </a:p>
      </dgm:t>
    </dgm:pt>
    <dgm:pt modelId="{06EA898A-6C65-4C13-B396-865F58F805BD}" type="parTrans" cxnId="{FEBC2316-1C40-4F32-964B-80F168A28C0B}">
      <dgm:prSet/>
      <dgm:spPr/>
      <dgm:t>
        <a:bodyPr/>
        <a:lstStyle/>
        <a:p>
          <a:endParaRPr lang="uk-UA" noProof="0" dirty="0"/>
        </a:p>
      </dgm:t>
    </dgm:pt>
    <dgm:pt modelId="{6ACA03AD-6597-42B3-9A50-A273D1706E5F}" type="sibTrans" cxnId="{FEBC2316-1C40-4F32-964B-80F168A28C0B}">
      <dgm:prSet/>
      <dgm:spPr/>
      <dgm:t>
        <a:bodyPr/>
        <a:lstStyle/>
        <a:p>
          <a:endParaRPr lang="uk-UA" noProof="0" dirty="0"/>
        </a:p>
      </dgm:t>
    </dgm:pt>
    <dgm:pt modelId="{771F4BBF-93AD-47D4-B1BE-F2A2773F7AFF}">
      <dgm:prSet phldrT="[Текст]" custT="1"/>
      <dgm:spPr/>
      <dgm:t>
        <a:bodyPr/>
        <a:lstStyle/>
        <a:p>
          <a:r>
            <a:rPr lang="uk-UA" sz="2800" b="1" noProof="0" dirty="0" smtClean="0">
              <a:latin typeface="Cambria" panose="02040503050406030204" pitchFamily="18" charset="0"/>
            </a:rPr>
            <a:t>2007</a:t>
          </a:r>
        </a:p>
        <a:p>
          <a:r>
            <a:rPr lang="uk-UA" sz="2800" b="1" noProof="0" dirty="0" smtClean="0">
              <a:latin typeface="Cambria" panose="02040503050406030204" pitchFamily="18" charset="0"/>
            </a:rPr>
            <a:t>2011</a:t>
          </a:r>
          <a:endParaRPr lang="uk-UA" sz="2800" b="1" noProof="0" dirty="0">
            <a:latin typeface="Cambria" panose="02040503050406030204" pitchFamily="18" charset="0"/>
          </a:endParaRPr>
        </a:p>
      </dgm:t>
    </dgm:pt>
    <dgm:pt modelId="{F6A10DEA-8E90-4D0E-BC9F-B02345DF5E50}" type="parTrans" cxnId="{79F80058-88CF-420E-805F-BF22135B8437}">
      <dgm:prSet/>
      <dgm:spPr/>
      <dgm:t>
        <a:bodyPr/>
        <a:lstStyle/>
        <a:p>
          <a:endParaRPr lang="uk-UA" noProof="0" dirty="0"/>
        </a:p>
      </dgm:t>
    </dgm:pt>
    <dgm:pt modelId="{6641B499-083F-4BE1-BF8D-B034B350B605}" type="sibTrans" cxnId="{79F80058-88CF-420E-805F-BF22135B8437}">
      <dgm:prSet/>
      <dgm:spPr/>
      <dgm:t>
        <a:bodyPr/>
        <a:lstStyle/>
        <a:p>
          <a:endParaRPr lang="uk-UA" noProof="0" dirty="0"/>
        </a:p>
      </dgm:t>
    </dgm:pt>
    <dgm:pt modelId="{8D8C3CF9-241D-47E9-9CE8-B7ECF517E7DA}">
      <dgm:prSet phldrT="[Текст]" custT="1"/>
      <dgm:spPr/>
      <dgm:t>
        <a:bodyPr/>
        <a:lstStyle/>
        <a:p>
          <a:r>
            <a:rPr lang="uk-UA" sz="2200" b="1" noProof="0" dirty="0" err="1" smtClean="0">
              <a:latin typeface="Cambria" panose="02040503050406030204" pitchFamily="18" charset="0"/>
            </a:rPr>
            <a:t>Мейсар</a:t>
          </a:r>
          <a:r>
            <a:rPr lang="uk-UA" sz="2200" b="1" noProof="0" dirty="0" smtClean="0">
              <a:latin typeface="Cambria" panose="02040503050406030204" pitchFamily="18" charset="0"/>
            </a:rPr>
            <a:t> Надія Іванівна, </a:t>
          </a:r>
          <a:endParaRPr lang="uk-UA" sz="2200" noProof="0" dirty="0">
            <a:latin typeface="Cambria" panose="02040503050406030204" pitchFamily="18" charset="0"/>
          </a:endParaRPr>
        </a:p>
      </dgm:t>
    </dgm:pt>
    <dgm:pt modelId="{52CFE4A4-D426-4E70-ABD8-A7074D00F515}" type="parTrans" cxnId="{BFEC012D-5E00-477B-991D-69D1A0D97421}">
      <dgm:prSet/>
      <dgm:spPr/>
      <dgm:t>
        <a:bodyPr/>
        <a:lstStyle/>
        <a:p>
          <a:endParaRPr lang="uk-UA" noProof="0" dirty="0"/>
        </a:p>
      </dgm:t>
    </dgm:pt>
    <dgm:pt modelId="{480E0E13-38A8-407D-A3D0-9903D779ABF2}" type="sibTrans" cxnId="{BFEC012D-5E00-477B-991D-69D1A0D97421}">
      <dgm:prSet/>
      <dgm:spPr/>
      <dgm:t>
        <a:bodyPr/>
        <a:lstStyle/>
        <a:p>
          <a:endParaRPr lang="uk-UA" noProof="0" dirty="0"/>
        </a:p>
      </dgm:t>
    </dgm:pt>
    <dgm:pt modelId="{0946DB84-581E-42F8-8F1B-931ACEF2317A}">
      <dgm:prSet phldrT="[Текст]" custT="1"/>
      <dgm:spPr/>
      <dgm:t>
        <a:bodyPr/>
        <a:lstStyle/>
        <a:p>
          <a:r>
            <a:rPr lang="uk-UA" sz="2200" noProof="0" dirty="0" smtClean="0">
              <a:latin typeface="Cambria" panose="02040503050406030204" pitchFamily="18" charset="0"/>
            </a:rPr>
            <a:t>В.</a:t>
          </a:r>
          <a:r>
            <a:rPr lang="uk-UA" sz="2200" noProof="0" dirty="0" err="1" smtClean="0">
              <a:latin typeface="Cambria" panose="02040503050406030204" pitchFamily="18" charset="0"/>
            </a:rPr>
            <a:t>Лучківська</a:t>
          </a:r>
          <a:r>
            <a:rPr lang="uk-UA" sz="2200" noProof="0" dirty="0" smtClean="0">
              <a:latin typeface="Cambria" panose="02040503050406030204" pitchFamily="18" charset="0"/>
            </a:rPr>
            <a:t> ЗОШ І-ІІІ ступенів</a:t>
          </a:r>
          <a:endParaRPr lang="uk-UA" sz="2200" noProof="0" dirty="0">
            <a:latin typeface="Cambria" panose="02040503050406030204" pitchFamily="18" charset="0"/>
          </a:endParaRPr>
        </a:p>
      </dgm:t>
    </dgm:pt>
    <dgm:pt modelId="{7CB263AB-7B5D-4EB8-8EF6-1831B59207F9}" type="parTrans" cxnId="{258E55F9-2D0D-4185-9808-6734243A6AFC}">
      <dgm:prSet/>
      <dgm:spPr/>
    </dgm:pt>
    <dgm:pt modelId="{7EF6FA95-F060-4C14-AE07-78529FD932CF}" type="sibTrans" cxnId="{258E55F9-2D0D-4185-9808-6734243A6AFC}">
      <dgm:prSet/>
      <dgm:spPr/>
    </dgm:pt>
    <dgm:pt modelId="{3498722B-9B24-4581-A57B-AC9628588B9A}">
      <dgm:prSet phldrT="[Текст]" custT="1"/>
      <dgm:spPr/>
      <dgm:t>
        <a:bodyPr/>
        <a:lstStyle/>
        <a:p>
          <a:r>
            <a:rPr lang="uk-UA" sz="2200" noProof="0" dirty="0" err="1" smtClean="0">
              <a:latin typeface="Cambria" panose="02040503050406030204" pitchFamily="18" charset="0"/>
            </a:rPr>
            <a:t>Страбичівська</a:t>
          </a:r>
          <a:r>
            <a:rPr lang="uk-UA" sz="2200" noProof="0" dirty="0" smtClean="0">
              <a:latin typeface="Cambria" panose="02040503050406030204" pitchFamily="18" charset="0"/>
            </a:rPr>
            <a:t> ЗОШ І-ІІІ ступенів</a:t>
          </a:r>
          <a:endParaRPr lang="uk-UA" sz="2200" noProof="0" dirty="0">
            <a:latin typeface="Cambria" panose="02040503050406030204" pitchFamily="18" charset="0"/>
          </a:endParaRPr>
        </a:p>
      </dgm:t>
    </dgm:pt>
    <dgm:pt modelId="{274A1295-9C7F-4C8C-85D1-44C00C29B321}" type="parTrans" cxnId="{3185729C-679F-4083-86BB-56B5BF5606AF}">
      <dgm:prSet/>
      <dgm:spPr/>
    </dgm:pt>
    <dgm:pt modelId="{9789F214-B59D-4331-B662-C9CB87B5533C}" type="sibTrans" cxnId="{3185729C-679F-4083-86BB-56B5BF5606AF}">
      <dgm:prSet/>
      <dgm:spPr/>
    </dgm:pt>
    <dgm:pt modelId="{2F4EC497-186F-41AC-8315-AC66C2AE90FC}">
      <dgm:prSet phldrT="[Текст]" custT="1"/>
      <dgm:spPr/>
      <dgm:t>
        <a:bodyPr/>
        <a:lstStyle/>
        <a:p>
          <a:r>
            <a:rPr lang="uk-UA" sz="2200" noProof="0" dirty="0" err="1" smtClean="0">
              <a:latin typeface="Cambria" panose="02040503050406030204" pitchFamily="18" charset="0"/>
            </a:rPr>
            <a:t>Макарівська</a:t>
          </a:r>
          <a:r>
            <a:rPr lang="uk-UA" sz="2200" noProof="0" dirty="0" smtClean="0">
              <a:latin typeface="Cambria" panose="02040503050406030204" pitchFamily="18" charset="0"/>
            </a:rPr>
            <a:t> ЗОШ І-ІІІ ступенів, </a:t>
          </a:r>
          <a:br>
            <a:rPr lang="uk-UA" sz="2200" noProof="0" dirty="0" smtClean="0">
              <a:latin typeface="Cambria" panose="02040503050406030204" pitchFamily="18" charset="0"/>
            </a:rPr>
          </a:br>
          <a:r>
            <a:rPr lang="uk-UA" sz="2200" noProof="0" dirty="0" smtClean="0">
              <a:latin typeface="Cambria" panose="02040503050406030204" pitchFamily="18" charset="0"/>
            </a:rPr>
            <a:t>призер обласного етапу конкурсу у номінації «Майстер бібліотечної справи»</a:t>
          </a:r>
          <a:endParaRPr lang="uk-UA" sz="2200" noProof="0" dirty="0">
            <a:latin typeface="Cambria" panose="02040503050406030204" pitchFamily="18" charset="0"/>
          </a:endParaRPr>
        </a:p>
      </dgm:t>
    </dgm:pt>
    <dgm:pt modelId="{EE80C713-2AF9-4234-8096-2DD531531586}" type="parTrans" cxnId="{B0EB1277-C704-487D-B2B5-BE248FA5B22C}">
      <dgm:prSet/>
      <dgm:spPr/>
    </dgm:pt>
    <dgm:pt modelId="{FF6B8351-EA9B-4F77-97AD-9A9B2B69B867}" type="sibTrans" cxnId="{B0EB1277-C704-487D-B2B5-BE248FA5B22C}">
      <dgm:prSet/>
      <dgm:spPr/>
    </dgm:pt>
    <dgm:pt modelId="{324B40CB-B43F-4871-89EB-5D6B0F992890}" type="pres">
      <dgm:prSet presAssocID="{C7F95129-CFE6-4268-9701-C4F0703C753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B08280DE-00CD-4C58-85E8-4FF8E8AF12FB}" type="pres">
      <dgm:prSet presAssocID="{C9F80B2D-1E8F-49D2-8219-A4B07C6B9E47}" presName="linNode" presStyleCnt="0"/>
      <dgm:spPr/>
    </dgm:pt>
    <dgm:pt modelId="{D46DE3CF-B1E1-4D82-B918-F25018B4490B}" type="pres">
      <dgm:prSet presAssocID="{C9F80B2D-1E8F-49D2-8219-A4B07C6B9E47}" presName="parentText" presStyleLbl="node1" presStyleIdx="0" presStyleCnt="3" custScaleX="5576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D33F439-62AD-4461-958A-EE2EC5E106F3}" type="pres">
      <dgm:prSet presAssocID="{C9F80B2D-1E8F-49D2-8219-A4B07C6B9E47}" presName="descendantText" presStyleLbl="alignAccFollowNode1" presStyleIdx="0" presStyleCnt="3" custScaleX="12196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E1FD92A-0995-4FCB-9823-1C3AC4052C0B}" type="pres">
      <dgm:prSet presAssocID="{F23EEFD2-C5D7-4C8A-A95D-610DC92C872B}" presName="sp" presStyleCnt="0"/>
      <dgm:spPr/>
    </dgm:pt>
    <dgm:pt modelId="{752109C3-1D7C-46C9-AF71-0A3DBC709497}" type="pres">
      <dgm:prSet presAssocID="{B308AC7F-46CC-4D2E-BABD-57D494E0F546}" presName="linNode" presStyleCnt="0"/>
      <dgm:spPr/>
    </dgm:pt>
    <dgm:pt modelId="{31AB9F35-A611-4DC6-9EA7-1596F3284661}" type="pres">
      <dgm:prSet presAssocID="{B308AC7F-46CC-4D2E-BABD-57D494E0F546}" presName="parentText" presStyleLbl="node1" presStyleIdx="1" presStyleCnt="3" custScaleX="5576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338EE39-E2D0-466A-A348-DC2BC118DF14}" type="pres">
      <dgm:prSet presAssocID="{B308AC7F-46CC-4D2E-BABD-57D494E0F546}" presName="descendantText" presStyleLbl="alignAccFollowNode1" presStyleIdx="1" presStyleCnt="3" custScaleX="12196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CB1B6D8-ADE5-47E5-A428-378845531F47}" type="pres">
      <dgm:prSet presAssocID="{764279BF-2262-4474-A9C6-EB4FFFB809BC}" presName="sp" presStyleCnt="0"/>
      <dgm:spPr/>
    </dgm:pt>
    <dgm:pt modelId="{EEACC0D3-6DE1-4C72-BE66-CD8F74EC1A1F}" type="pres">
      <dgm:prSet presAssocID="{771F4BBF-93AD-47D4-B1BE-F2A2773F7AFF}" presName="linNode" presStyleCnt="0"/>
      <dgm:spPr/>
    </dgm:pt>
    <dgm:pt modelId="{AF491781-DB6F-421C-8D7A-51581E1B3943}" type="pres">
      <dgm:prSet presAssocID="{771F4BBF-93AD-47D4-B1BE-F2A2773F7AFF}" presName="parentText" presStyleLbl="node1" presStyleIdx="2" presStyleCnt="3" custScaleX="5576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A4BC4DF-8EBE-4751-B202-374FF3BF24BB}" type="pres">
      <dgm:prSet presAssocID="{771F4BBF-93AD-47D4-B1BE-F2A2773F7AFF}" presName="descendantText" presStyleLbl="alignAccFollowNode1" presStyleIdx="2" presStyleCnt="3" custScaleX="12196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EBFA4EBC-5A1C-402D-9A1F-5DD098611A14}" type="presOf" srcId="{0946DB84-581E-42F8-8F1B-931ACEF2317A}" destId="{9D33F439-62AD-4461-958A-EE2EC5E106F3}" srcOrd="0" destOrd="1" presId="urn:microsoft.com/office/officeart/2005/8/layout/vList5"/>
    <dgm:cxn modelId="{DDC92FFD-B431-4B13-A6D3-BF4A237A5379}" type="presOf" srcId="{3498722B-9B24-4581-A57B-AC9628588B9A}" destId="{A338EE39-E2D0-466A-A348-DC2BC118DF14}" srcOrd="0" destOrd="1" presId="urn:microsoft.com/office/officeart/2005/8/layout/vList5"/>
    <dgm:cxn modelId="{3185729C-679F-4083-86BB-56B5BF5606AF}" srcId="{B308AC7F-46CC-4D2E-BABD-57D494E0F546}" destId="{3498722B-9B24-4581-A57B-AC9628588B9A}" srcOrd="1" destOrd="0" parTransId="{274A1295-9C7F-4C8C-85D1-44C00C29B321}" sibTransId="{9789F214-B59D-4331-B662-C9CB87B5533C}"/>
    <dgm:cxn modelId="{B0EB1277-C704-487D-B2B5-BE248FA5B22C}" srcId="{771F4BBF-93AD-47D4-B1BE-F2A2773F7AFF}" destId="{2F4EC497-186F-41AC-8315-AC66C2AE90FC}" srcOrd="1" destOrd="0" parTransId="{EE80C713-2AF9-4234-8096-2DD531531586}" sibTransId="{FF6B8351-EA9B-4F77-97AD-9A9B2B69B867}"/>
    <dgm:cxn modelId="{79F80058-88CF-420E-805F-BF22135B8437}" srcId="{C7F95129-CFE6-4268-9701-C4F0703C7538}" destId="{771F4BBF-93AD-47D4-B1BE-F2A2773F7AFF}" srcOrd="2" destOrd="0" parTransId="{F6A10DEA-8E90-4D0E-BC9F-B02345DF5E50}" sibTransId="{6641B499-083F-4BE1-BF8D-B034B350B605}"/>
    <dgm:cxn modelId="{341536E5-C6FF-48FD-A987-F4EF94BEA523}" type="presOf" srcId="{8D8C3CF9-241D-47E9-9CE8-B7ECF517E7DA}" destId="{8A4BC4DF-8EBE-4751-B202-374FF3BF24BB}" srcOrd="0" destOrd="0" presId="urn:microsoft.com/office/officeart/2005/8/layout/vList5"/>
    <dgm:cxn modelId="{3AA74E88-67E6-470C-9BA3-6E2DFB4AC1A6}" srcId="{C7F95129-CFE6-4268-9701-C4F0703C7538}" destId="{B308AC7F-46CC-4D2E-BABD-57D494E0F546}" srcOrd="1" destOrd="0" parTransId="{46887594-F5D4-4D08-8D64-55502749FC86}" sibTransId="{764279BF-2262-4474-A9C6-EB4FFFB809BC}"/>
    <dgm:cxn modelId="{ECBF6FB4-00F9-4FEA-8B96-B0426A45E37E}" type="presOf" srcId="{771F4BBF-93AD-47D4-B1BE-F2A2773F7AFF}" destId="{AF491781-DB6F-421C-8D7A-51581E1B3943}" srcOrd="0" destOrd="0" presId="urn:microsoft.com/office/officeart/2005/8/layout/vList5"/>
    <dgm:cxn modelId="{BFEC012D-5E00-477B-991D-69D1A0D97421}" srcId="{771F4BBF-93AD-47D4-B1BE-F2A2773F7AFF}" destId="{8D8C3CF9-241D-47E9-9CE8-B7ECF517E7DA}" srcOrd="0" destOrd="0" parTransId="{52CFE4A4-D426-4E70-ABD8-A7074D00F515}" sibTransId="{480E0E13-38A8-407D-A3D0-9903D779ABF2}"/>
    <dgm:cxn modelId="{4F095435-708D-4B5D-AD82-5BE44CA1BAD8}" type="presOf" srcId="{C2BC6A81-1017-4F44-8CB3-9E0F1DC386A8}" destId="{A338EE39-E2D0-466A-A348-DC2BC118DF14}" srcOrd="0" destOrd="0" presId="urn:microsoft.com/office/officeart/2005/8/layout/vList5"/>
    <dgm:cxn modelId="{258E55F9-2D0D-4185-9808-6734243A6AFC}" srcId="{C9F80B2D-1E8F-49D2-8219-A4B07C6B9E47}" destId="{0946DB84-581E-42F8-8F1B-931ACEF2317A}" srcOrd="1" destOrd="0" parTransId="{7CB263AB-7B5D-4EB8-8EF6-1831B59207F9}" sibTransId="{7EF6FA95-F060-4C14-AE07-78529FD932CF}"/>
    <dgm:cxn modelId="{1CE15A54-3F22-43D1-AD09-0EE0646BCED8}" type="presOf" srcId="{B308AC7F-46CC-4D2E-BABD-57D494E0F546}" destId="{31AB9F35-A611-4DC6-9EA7-1596F3284661}" srcOrd="0" destOrd="0" presId="urn:microsoft.com/office/officeart/2005/8/layout/vList5"/>
    <dgm:cxn modelId="{FEBC2316-1C40-4F32-964B-80F168A28C0B}" srcId="{B308AC7F-46CC-4D2E-BABD-57D494E0F546}" destId="{C2BC6A81-1017-4F44-8CB3-9E0F1DC386A8}" srcOrd="0" destOrd="0" parTransId="{06EA898A-6C65-4C13-B396-865F58F805BD}" sibTransId="{6ACA03AD-6597-42B3-9A50-A273D1706E5F}"/>
    <dgm:cxn modelId="{33674CF9-33AA-4014-9B6B-9A54DA9393BF}" type="presOf" srcId="{C7F95129-CFE6-4268-9701-C4F0703C7538}" destId="{324B40CB-B43F-4871-89EB-5D6B0F992890}" srcOrd="0" destOrd="0" presId="urn:microsoft.com/office/officeart/2005/8/layout/vList5"/>
    <dgm:cxn modelId="{4C6C6C38-63C0-4BDD-87D0-E7E571E35EC3}" srcId="{C9F80B2D-1E8F-49D2-8219-A4B07C6B9E47}" destId="{E20E5F10-7223-485D-9E2A-482767D562FA}" srcOrd="0" destOrd="0" parTransId="{76069AC9-3667-4246-BC51-C3FC47E704A4}" sibTransId="{C84E6C8F-96A5-414D-97A1-39FDA8B7EC76}"/>
    <dgm:cxn modelId="{2853E4D3-10BE-4267-8D97-0B03B906497D}" srcId="{C7F95129-CFE6-4268-9701-C4F0703C7538}" destId="{C9F80B2D-1E8F-49D2-8219-A4B07C6B9E47}" srcOrd="0" destOrd="0" parTransId="{2735D4B7-C406-4068-BF64-1EEB727E62F0}" sibTransId="{F23EEFD2-C5D7-4C8A-A95D-610DC92C872B}"/>
    <dgm:cxn modelId="{1DBA04F3-B750-401C-89D2-B9734C1FA8A1}" type="presOf" srcId="{C9F80B2D-1E8F-49D2-8219-A4B07C6B9E47}" destId="{D46DE3CF-B1E1-4D82-B918-F25018B4490B}" srcOrd="0" destOrd="0" presId="urn:microsoft.com/office/officeart/2005/8/layout/vList5"/>
    <dgm:cxn modelId="{DB70C55E-E376-413E-986F-AE06FDC7E7DB}" type="presOf" srcId="{E20E5F10-7223-485D-9E2A-482767D562FA}" destId="{9D33F439-62AD-4461-958A-EE2EC5E106F3}" srcOrd="0" destOrd="0" presId="urn:microsoft.com/office/officeart/2005/8/layout/vList5"/>
    <dgm:cxn modelId="{E3FD7E41-6E86-4C69-8220-86BECF8B3CD8}" type="presOf" srcId="{2F4EC497-186F-41AC-8315-AC66C2AE90FC}" destId="{8A4BC4DF-8EBE-4751-B202-374FF3BF24BB}" srcOrd="0" destOrd="1" presId="urn:microsoft.com/office/officeart/2005/8/layout/vList5"/>
    <dgm:cxn modelId="{41094428-AC4A-4410-960A-FCC0EDABCFD7}" type="presParOf" srcId="{324B40CB-B43F-4871-89EB-5D6B0F992890}" destId="{B08280DE-00CD-4C58-85E8-4FF8E8AF12FB}" srcOrd="0" destOrd="0" presId="urn:microsoft.com/office/officeart/2005/8/layout/vList5"/>
    <dgm:cxn modelId="{B608BCCE-954C-46C1-86B9-0E7DC1A5DC21}" type="presParOf" srcId="{B08280DE-00CD-4C58-85E8-4FF8E8AF12FB}" destId="{D46DE3CF-B1E1-4D82-B918-F25018B4490B}" srcOrd="0" destOrd="0" presId="urn:microsoft.com/office/officeart/2005/8/layout/vList5"/>
    <dgm:cxn modelId="{71C06C37-4282-4D0C-8E72-8E9227823E3E}" type="presParOf" srcId="{B08280DE-00CD-4C58-85E8-4FF8E8AF12FB}" destId="{9D33F439-62AD-4461-958A-EE2EC5E106F3}" srcOrd="1" destOrd="0" presId="urn:microsoft.com/office/officeart/2005/8/layout/vList5"/>
    <dgm:cxn modelId="{CA3368AE-D270-44AB-B7A6-B1AD893D5DE6}" type="presParOf" srcId="{324B40CB-B43F-4871-89EB-5D6B0F992890}" destId="{1E1FD92A-0995-4FCB-9823-1C3AC4052C0B}" srcOrd="1" destOrd="0" presId="urn:microsoft.com/office/officeart/2005/8/layout/vList5"/>
    <dgm:cxn modelId="{9E362ECB-B271-4119-AC22-D985BBDC6748}" type="presParOf" srcId="{324B40CB-B43F-4871-89EB-5D6B0F992890}" destId="{752109C3-1D7C-46C9-AF71-0A3DBC709497}" srcOrd="2" destOrd="0" presId="urn:microsoft.com/office/officeart/2005/8/layout/vList5"/>
    <dgm:cxn modelId="{19323E4F-8AEC-4793-B48A-9274CBFA18FC}" type="presParOf" srcId="{752109C3-1D7C-46C9-AF71-0A3DBC709497}" destId="{31AB9F35-A611-4DC6-9EA7-1596F3284661}" srcOrd="0" destOrd="0" presId="urn:microsoft.com/office/officeart/2005/8/layout/vList5"/>
    <dgm:cxn modelId="{F213F536-DCD6-41C7-B29C-6AFCBB478FC0}" type="presParOf" srcId="{752109C3-1D7C-46C9-AF71-0A3DBC709497}" destId="{A338EE39-E2D0-466A-A348-DC2BC118DF14}" srcOrd="1" destOrd="0" presId="urn:microsoft.com/office/officeart/2005/8/layout/vList5"/>
    <dgm:cxn modelId="{C4BCD46A-A229-4806-BF2D-FEB8D57CF9D3}" type="presParOf" srcId="{324B40CB-B43F-4871-89EB-5D6B0F992890}" destId="{9CB1B6D8-ADE5-47E5-A428-378845531F47}" srcOrd="3" destOrd="0" presId="urn:microsoft.com/office/officeart/2005/8/layout/vList5"/>
    <dgm:cxn modelId="{CFF14D2E-1B8B-4A27-B08A-37860642AD00}" type="presParOf" srcId="{324B40CB-B43F-4871-89EB-5D6B0F992890}" destId="{EEACC0D3-6DE1-4C72-BE66-CD8F74EC1A1F}" srcOrd="4" destOrd="0" presId="urn:microsoft.com/office/officeart/2005/8/layout/vList5"/>
    <dgm:cxn modelId="{10083B34-AD9C-4A21-A3A9-62ADBB3AC758}" type="presParOf" srcId="{EEACC0D3-6DE1-4C72-BE66-CD8F74EC1A1F}" destId="{AF491781-DB6F-421C-8D7A-51581E1B3943}" srcOrd="0" destOrd="0" presId="urn:microsoft.com/office/officeart/2005/8/layout/vList5"/>
    <dgm:cxn modelId="{7B50A729-9C78-4FB5-ACD9-F3E9A96114D7}" type="presParOf" srcId="{EEACC0D3-6DE1-4C72-BE66-CD8F74EC1A1F}" destId="{8A4BC4DF-8EBE-4751-B202-374FF3BF24BB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F6418BF-C6D2-47B4-AAAA-3C137CDAB3C5}" type="doc">
      <dgm:prSet loTypeId="urn:microsoft.com/office/officeart/2008/layout/VerticalAccentList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01C128C7-71AE-497E-B9EA-F7F13BEDD4AD}">
      <dgm:prSet phldrT="[Текст]" phldr="1" custT="1"/>
      <dgm:spPr/>
      <dgm:t>
        <a:bodyPr/>
        <a:lstStyle/>
        <a:p>
          <a:endParaRPr lang="uk-UA" sz="2400" b="1" noProof="0" dirty="0">
            <a:latin typeface="Cambria" panose="02040503050406030204" pitchFamily="18" charset="0"/>
          </a:endParaRPr>
        </a:p>
      </dgm:t>
    </dgm:pt>
    <dgm:pt modelId="{D3D05BE6-FBAB-483F-AD0A-95D6B6603573}" type="parTrans" cxnId="{2647C58C-AF7A-41EF-B92C-DC175F4AB1D3}">
      <dgm:prSet/>
      <dgm:spPr/>
      <dgm:t>
        <a:bodyPr/>
        <a:lstStyle/>
        <a:p>
          <a:endParaRPr lang="uk-UA" sz="2400" b="1" noProof="0" dirty="0">
            <a:latin typeface="Cambria" panose="02040503050406030204" pitchFamily="18" charset="0"/>
          </a:endParaRPr>
        </a:p>
      </dgm:t>
    </dgm:pt>
    <dgm:pt modelId="{D2514E76-AC08-47C8-B054-0C9D90219A88}" type="sibTrans" cxnId="{2647C58C-AF7A-41EF-B92C-DC175F4AB1D3}">
      <dgm:prSet/>
      <dgm:spPr/>
      <dgm:t>
        <a:bodyPr/>
        <a:lstStyle/>
        <a:p>
          <a:endParaRPr lang="uk-UA" sz="2400" b="1" noProof="0" dirty="0">
            <a:latin typeface="Cambria" panose="02040503050406030204" pitchFamily="18" charset="0"/>
          </a:endParaRPr>
        </a:p>
      </dgm:t>
    </dgm:pt>
    <dgm:pt modelId="{70B7E13D-79F6-4216-AE1D-47CB0841A260}">
      <dgm:prSet phldrT="[Текст]" custT="1"/>
      <dgm:spPr/>
      <dgm:t>
        <a:bodyPr/>
        <a:lstStyle/>
        <a:p>
          <a:r>
            <a:rPr lang="uk-UA" sz="2400" b="1" noProof="0" dirty="0" smtClean="0">
              <a:latin typeface="Cambria" panose="02040503050406030204" pitchFamily="18" charset="0"/>
            </a:rPr>
            <a:t>пошук нових джерел, головним з яких є Інтернет</a:t>
          </a:r>
          <a:endParaRPr lang="uk-UA" sz="2400" b="1" noProof="0" dirty="0">
            <a:latin typeface="Cambria" panose="02040503050406030204" pitchFamily="18" charset="0"/>
          </a:endParaRPr>
        </a:p>
      </dgm:t>
    </dgm:pt>
    <dgm:pt modelId="{92247C36-EB79-4BC6-9EB8-A4FABF8A7617}" type="parTrans" cxnId="{645FF10E-AFD2-4122-AE60-290EEA955E88}">
      <dgm:prSet/>
      <dgm:spPr/>
      <dgm:t>
        <a:bodyPr/>
        <a:lstStyle/>
        <a:p>
          <a:endParaRPr lang="uk-UA" sz="2400" b="1" noProof="0" dirty="0">
            <a:latin typeface="Cambria" panose="02040503050406030204" pitchFamily="18" charset="0"/>
          </a:endParaRPr>
        </a:p>
      </dgm:t>
    </dgm:pt>
    <dgm:pt modelId="{5E1E75F5-61C9-420D-AE1D-E4899CD5B759}" type="sibTrans" cxnId="{645FF10E-AFD2-4122-AE60-290EEA955E88}">
      <dgm:prSet/>
      <dgm:spPr/>
      <dgm:t>
        <a:bodyPr/>
        <a:lstStyle/>
        <a:p>
          <a:endParaRPr lang="uk-UA" sz="2400" b="1" noProof="0" dirty="0">
            <a:latin typeface="Cambria" panose="02040503050406030204" pitchFamily="18" charset="0"/>
          </a:endParaRPr>
        </a:p>
      </dgm:t>
    </dgm:pt>
    <dgm:pt modelId="{B0E09239-B9B6-4219-94A0-03377B880323}">
      <dgm:prSet phldrT="[Текст]" phldr="1" custT="1"/>
      <dgm:spPr/>
      <dgm:t>
        <a:bodyPr/>
        <a:lstStyle/>
        <a:p>
          <a:endParaRPr lang="uk-UA" sz="2400" b="1" noProof="0" dirty="0">
            <a:latin typeface="Cambria" panose="02040503050406030204" pitchFamily="18" charset="0"/>
          </a:endParaRPr>
        </a:p>
      </dgm:t>
    </dgm:pt>
    <dgm:pt modelId="{8DB8DEFF-3441-4F38-83D2-4DD81768E0B2}" type="parTrans" cxnId="{D380A57B-B771-418F-A84E-C569AE0F0771}">
      <dgm:prSet/>
      <dgm:spPr/>
      <dgm:t>
        <a:bodyPr/>
        <a:lstStyle/>
        <a:p>
          <a:endParaRPr lang="uk-UA" sz="2400" b="1" noProof="0" dirty="0">
            <a:latin typeface="Cambria" panose="02040503050406030204" pitchFamily="18" charset="0"/>
          </a:endParaRPr>
        </a:p>
      </dgm:t>
    </dgm:pt>
    <dgm:pt modelId="{23D5EB47-FEF2-4843-8305-9ADF9EA8F4F7}" type="sibTrans" cxnId="{D380A57B-B771-418F-A84E-C569AE0F0771}">
      <dgm:prSet/>
      <dgm:spPr/>
      <dgm:t>
        <a:bodyPr/>
        <a:lstStyle/>
        <a:p>
          <a:endParaRPr lang="uk-UA" sz="2400" b="1" noProof="0" dirty="0">
            <a:latin typeface="Cambria" panose="02040503050406030204" pitchFamily="18" charset="0"/>
          </a:endParaRPr>
        </a:p>
      </dgm:t>
    </dgm:pt>
    <dgm:pt modelId="{CABB8D30-0D59-4A0B-BCA0-0C05242BEF2D}">
      <dgm:prSet phldrT="[Текст]" custT="1"/>
      <dgm:spPr/>
      <dgm:t>
        <a:bodyPr/>
        <a:lstStyle/>
        <a:p>
          <a:r>
            <a:rPr lang="uk-UA" sz="2400" b="1" noProof="0" dirty="0" smtClean="0">
              <a:latin typeface="Cambria" panose="02040503050406030204" pitchFamily="18" charset="0"/>
            </a:rPr>
            <a:t>ведення електронного каталогу</a:t>
          </a:r>
          <a:endParaRPr lang="uk-UA" sz="2400" b="1" noProof="0" dirty="0">
            <a:latin typeface="Cambria" panose="02040503050406030204" pitchFamily="18" charset="0"/>
          </a:endParaRPr>
        </a:p>
      </dgm:t>
    </dgm:pt>
    <dgm:pt modelId="{E1F2E02F-81B8-4547-8E16-20F8646159E8}" type="parTrans" cxnId="{98AA2DFC-B06A-4BE9-98FD-90B671EA92BD}">
      <dgm:prSet/>
      <dgm:spPr/>
      <dgm:t>
        <a:bodyPr/>
        <a:lstStyle/>
        <a:p>
          <a:endParaRPr lang="uk-UA" sz="2400" b="1" noProof="0" dirty="0">
            <a:latin typeface="Cambria" panose="02040503050406030204" pitchFamily="18" charset="0"/>
          </a:endParaRPr>
        </a:p>
      </dgm:t>
    </dgm:pt>
    <dgm:pt modelId="{ECB6BC1A-12C9-48AE-A543-D3D0BCB7DC5E}" type="sibTrans" cxnId="{98AA2DFC-B06A-4BE9-98FD-90B671EA92BD}">
      <dgm:prSet/>
      <dgm:spPr/>
      <dgm:t>
        <a:bodyPr/>
        <a:lstStyle/>
        <a:p>
          <a:endParaRPr lang="uk-UA" sz="2400" b="1" noProof="0" dirty="0">
            <a:latin typeface="Cambria" panose="02040503050406030204" pitchFamily="18" charset="0"/>
          </a:endParaRPr>
        </a:p>
      </dgm:t>
    </dgm:pt>
    <dgm:pt modelId="{3DB94360-E39B-431E-A6BA-9EAC6C117F2B}">
      <dgm:prSet phldrT="[Текст]" phldr="1" custT="1"/>
      <dgm:spPr/>
      <dgm:t>
        <a:bodyPr/>
        <a:lstStyle/>
        <a:p>
          <a:endParaRPr lang="uk-UA" sz="2400" b="1" noProof="0" dirty="0">
            <a:latin typeface="Cambria" panose="02040503050406030204" pitchFamily="18" charset="0"/>
          </a:endParaRPr>
        </a:p>
      </dgm:t>
    </dgm:pt>
    <dgm:pt modelId="{A6C7C14E-1696-4FE4-8880-37A6C88E89FC}" type="parTrans" cxnId="{B7938B7F-CBAE-4F9F-96B9-C176BEACBF6A}">
      <dgm:prSet/>
      <dgm:spPr/>
      <dgm:t>
        <a:bodyPr/>
        <a:lstStyle/>
        <a:p>
          <a:endParaRPr lang="uk-UA" sz="2400" b="1" noProof="0" dirty="0">
            <a:latin typeface="Cambria" panose="02040503050406030204" pitchFamily="18" charset="0"/>
          </a:endParaRPr>
        </a:p>
      </dgm:t>
    </dgm:pt>
    <dgm:pt modelId="{323E597F-3731-4084-8266-D1D18DF08A45}" type="sibTrans" cxnId="{B7938B7F-CBAE-4F9F-96B9-C176BEACBF6A}">
      <dgm:prSet/>
      <dgm:spPr/>
      <dgm:t>
        <a:bodyPr/>
        <a:lstStyle/>
        <a:p>
          <a:endParaRPr lang="uk-UA" sz="2400" b="1" noProof="0" dirty="0">
            <a:latin typeface="Cambria" panose="02040503050406030204" pitchFamily="18" charset="0"/>
          </a:endParaRPr>
        </a:p>
      </dgm:t>
    </dgm:pt>
    <dgm:pt modelId="{66D1CD3D-8F13-4542-B0EB-4AE7CC29DEFF}">
      <dgm:prSet phldrT="[Текст]" custT="1"/>
      <dgm:spPr/>
      <dgm:t>
        <a:bodyPr/>
        <a:lstStyle/>
        <a:p>
          <a:r>
            <a:rPr lang="uk-UA" sz="2400" b="1" noProof="0" dirty="0" smtClean="0">
              <a:latin typeface="Cambria" panose="02040503050406030204" pitchFamily="18" charset="0"/>
            </a:rPr>
            <a:t>доступ до електронних бібліотек</a:t>
          </a:r>
          <a:endParaRPr lang="uk-UA" sz="2400" b="1" noProof="0" dirty="0">
            <a:latin typeface="Cambria" panose="02040503050406030204" pitchFamily="18" charset="0"/>
          </a:endParaRPr>
        </a:p>
      </dgm:t>
    </dgm:pt>
    <dgm:pt modelId="{7B9F62BC-4B41-4E0D-86DD-E193DE7FD405}" type="parTrans" cxnId="{401586CB-60A7-459E-9E0E-E95741B55C9B}">
      <dgm:prSet/>
      <dgm:spPr/>
      <dgm:t>
        <a:bodyPr/>
        <a:lstStyle/>
        <a:p>
          <a:endParaRPr lang="uk-UA" sz="2400" b="1" noProof="0" dirty="0">
            <a:latin typeface="Cambria" panose="02040503050406030204" pitchFamily="18" charset="0"/>
          </a:endParaRPr>
        </a:p>
      </dgm:t>
    </dgm:pt>
    <dgm:pt modelId="{4DA1F752-E7CE-4EA6-BCDF-B5E55B15CA57}" type="sibTrans" cxnId="{401586CB-60A7-459E-9E0E-E95741B55C9B}">
      <dgm:prSet/>
      <dgm:spPr/>
      <dgm:t>
        <a:bodyPr/>
        <a:lstStyle/>
        <a:p>
          <a:endParaRPr lang="uk-UA" sz="2400" b="1" noProof="0" dirty="0">
            <a:latin typeface="Cambria" panose="02040503050406030204" pitchFamily="18" charset="0"/>
          </a:endParaRPr>
        </a:p>
      </dgm:t>
    </dgm:pt>
    <dgm:pt modelId="{8C1D8CA5-AFB8-4D13-8815-7814020467B8}" type="pres">
      <dgm:prSet presAssocID="{EF6418BF-C6D2-47B4-AAAA-3C137CDAB3C5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uk-UA"/>
        </a:p>
      </dgm:t>
    </dgm:pt>
    <dgm:pt modelId="{7A7CCA01-BA3C-462C-9B8C-3D5ADE61E396}" type="pres">
      <dgm:prSet presAssocID="{01C128C7-71AE-497E-B9EA-F7F13BEDD4AD}" presName="parenttextcomposite" presStyleCnt="0"/>
      <dgm:spPr/>
    </dgm:pt>
    <dgm:pt modelId="{7D63208C-186B-4E5B-9887-F79776F9E0EC}" type="pres">
      <dgm:prSet presAssocID="{01C128C7-71AE-497E-B9EA-F7F13BEDD4AD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CC904D6-016E-40A0-9AA8-13BED46F1CD4}" type="pres">
      <dgm:prSet presAssocID="{01C128C7-71AE-497E-B9EA-F7F13BEDD4AD}" presName="composite" presStyleCnt="0"/>
      <dgm:spPr/>
    </dgm:pt>
    <dgm:pt modelId="{57CF7AC0-5FBD-4252-97D4-4F181807C709}" type="pres">
      <dgm:prSet presAssocID="{01C128C7-71AE-497E-B9EA-F7F13BEDD4AD}" presName="chevron1" presStyleLbl="alignNode1" presStyleIdx="0" presStyleCnt="21"/>
      <dgm:spPr/>
    </dgm:pt>
    <dgm:pt modelId="{2DDD2864-45AC-4D78-9EC9-AA64630D30A2}" type="pres">
      <dgm:prSet presAssocID="{01C128C7-71AE-497E-B9EA-F7F13BEDD4AD}" presName="chevron2" presStyleLbl="alignNode1" presStyleIdx="1" presStyleCnt="21"/>
      <dgm:spPr/>
    </dgm:pt>
    <dgm:pt modelId="{E2B66876-357D-415A-A26F-0F62A71D7C22}" type="pres">
      <dgm:prSet presAssocID="{01C128C7-71AE-497E-B9EA-F7F13BEDD4AD}" presName="chevron3" presStyleLbl="alignNode1" presStyleIdx="2" presStyleCnt="21"/>
      <dgm:spPr/>
    </dgm:pt>
    <dgm:pt modelId="{CD3F1540-296C-4C91-AEFB-BD54FB88A407}" type="pres">
      <dgm:prSet presAssocID="{01C128C7-71AE-497E-B9EA-F7F13BEDD4AD}" presName="chevron4" presStyleLbl="alignNode1" presStyleIdx="3" presStyleCnt="21"/>
      <dgm:spPr/>
    </dgm:pt>
    <dgm:pt modelId="{5643544B-D841-4154-A7E6-2D4A9886A45A}" type="pres">
      <dgm:prSet presAssocID="{01C128C7-71AE-497E-B9EA-F7F13BEDD4AD}" presName="chevron5" presStyleLbl="alignNode1" presStyleIdx="4" presStyleCnt="21"/>
      <dgm:spPr/>
    </dgm:pt>
    <dgm:pt modelId="{EDF78DE7-9245-4D09-A399-F69031A58E2C}" type="pres">
      <dgm:prSet presAssocID="{01C128C7-71AE-497E-B9EA-F7F13BEDD4AD}" presName="chevron6" presStyleLbl="alignNode1" presStyleIdx="5" presStyleCnt="21"/>
      <dgm:spPr/>
    </dgm:pt>
    <dgm:pt modelId="{9A2CB0C8-D863-4E76-BAE1-AB4C26FEE0F6}" type="pres">
      <dgm:prSet presAssocID="{01C128C7-71AE-497E-B9EA-F7F13BEDD4AD}" presName="chevron7" presStyleLbl="alignNode1" presStyleIdx="6" presStyleCnt="21"/>
      <dgm:spPr/>
    </dgm:pt>
    <dgm:pt modelId="{C0B1A034-4544-40C0-AE7C-8E3990C96512}" type="pres">
      <dgm:prSet presAssocID="{01C128C7-71AE-497E-B9EA-F7F13BEDD4AD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80376F7-A593-40C1-B360-5F7F5AEECE1F}" type="pres">
      <dgm:prSet presAssocID="{D2514E76-AC08-47C8-B054-0C9D90219A88}" presName="sibTrans" presStyleCnt="0"/>
      <dgm:spPr/>
    </dgm:pt>
    <dgm:pt modelId="{0F83E8CA-7AB8-4220-8331-B9028B05C052}" type="pres">
      <dgm:prSet presAssocID="{B0E09239-B9B6-4219-94A0-03377B880323}" presName="parenttextcomposite" presStyleCnt="0"/>
      <dgm:spPr/>
    </dgm:pt>
    <dgm:pt modelId="{04C2D806-ECCB-4C2A-A494-D40F2DAFAA85}" type="pres">
      <dgm:prSet presAssocID="{B0E09239-B9B6-4219-94A0-03377B880323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4A4720A-C5E2-4435-A6CE-7A8A72D6120C}" type="pres">
      <dgm:prSet presAssocID="{B0E09239-B9B6-4219-94A0-03377B880323}" presName="composite" presStyleCnt="0"/>
      <dgm:spPr/>
    </dgm:pt>
    <dgm:pt modelId="{CABB9EF9-2CC4-4FD5-BFBA-8CC5F5FF11F6}" type="pres">
      <dgm:prSet presAssocID="{B0E09239-B9B6-4219-94A0-03377B880323}" presName="chevron1" presStyleLbl="alignNode1" presStyleIdx="7" presStyleCnt="21"/>
      <dgm:spPr/>
    </dgm:pt>
    <dgm:pt modelId="{E503EF08-D357-402C-AC71-47DC6B7A505B}" type="pres">
      <dgm:prSet presAssocID="{B0E09239-B9B6-4219-94A0-03377B880323}" presName="chevron2" presStyleLbl="alignNode1" presStyleIdx="8" presStyleCnt="21"/>
      <dgm:spPr/>
    </dgm:pt>
    <dgm:pt modelId="{A576CFEB-E828-406E-BEF4-B265634D04DC}" type="pres">
      <dgm:prSet presAssocID="{B0E09239-B9B6-4219-94A0-03377B880323}" presName="chevron3" presStyleLbl="alignNode1" presStyleIdx="9" presStyleCnt="21"/>
      <dgm:spPr/>
    </dgm:pt>
    <dgm:pt modelId="{7F0FF418-3E69-4AD8-964A-DC03204AD45A}" type="pres">
      <dgm:prSet presAssocID="{B0E09239-B9B6-4219-94A0-03377B880323}" presName="chevron4" presStyleLbl="alignNode1" presStyleIdx="10" presStyleCnt="21"/>
      <dgm:spPr/>
    </dgm:pt>
    <dgm:pt modelId="{1747B03D-9CEC-4DC6-A655-A86833E2746F}" type="pres">
      <dgm:prSet presAssocID="{B0E09239-B9B6-4219-94A0-03377B880323}" presName="chevron5" presStyleLbl="alignNode1" presStyleIdx="11" presStyleCnt="21"/>
      <dgm:spPr/>
    </dgm:pt>
    <dgm:pt modelId="{D2A4758D-4DFB-4D95-B474-828AC4F7F93A}" type="pres">
      <dgm:prSet presAssocID="{B0E09239-B9B6-4219-94A0-03377B880323}" presName="chevron6" presStyleLbl="alignNode1" presStyleIdx="12" presStyleCnt="21"/>
      <dgm:spPr/>
    </dgm:pt>
    <dgm:pt modelId="{11D4CA27-442A-4366-925D-5751FEC0FE2B}" type="pres">
      <dgm:prSet presAssocID="{B0E09239-B9B6-4219-94A0-03377B880323}" presName="chevron7" presStyleLbl="alignNode1" presStyleIdx="13" presStyleCnt="21"/>
      <dgm:spPr/>
    </dgm:pt>
    <dgm:pt modelId="{8ACF9EE6-92DA-4F88-85F7-A4D899933930}" type="pres">
      <dgm:prSet presAssocID="{B0E09239-B9B6-4219-94A0-03377B880323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03A11EA-F14D-43AB-BD8B-17F4B3A8E1B3}" type="pres">
      <dgm:prSet presAssocID="{23D5EB47-FEF2-4843-8305-9ADF9EA8F4F7}" presName="sibTrans" presStyleCnt="0"/>
      <dgm:spPr/>
    </dgm:pt>
    <dgm:pt modelId="{C5D8DF21-DC82-409B-8E5C-3F47D1D83FF8}" type="pres">
      <dgm:prSet presAssocID="{3DB94360-E39B-431E-A6BA-9EAC6C117F2B}" presName="parenttextcomposite" presStyleCnt="0"/>
      <dgm:spPr/>
    </dgm:pt>
    <dgm:pt modelId="{5A78277E-7610-48BF-A5B5-4DC35A59719F}" type="pres">
      <dgm:prSet presAssocID="{3DB94360-E39B-431E-A6BA-9EAC6C117F2B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097EC44-6371-4755-B603-ED8CFA0684EB}" type="pres">
      <dgm:prSet presAssocID="{3DB94360-E39B-431E-A6BA-9EAC6C117F2B}" presName="composite" presStyleCnt="0"/>
      <dgm:spPr/>
    </dgm:pt>
    <dgm:pt modelId="{F1530D96-6B17-4B60-9E09-9D87147D9797}" type="pres">
      <dgm:prSet presAssocID="{3DB94360-E39B-431E-A6BA-9EAC6C117F2B}" presName="chevron1" presStyleLbl="alignNode1" presStyleIdx="14" presStyleCnt="21"/>
      <dgm:spPr/>
    </dgm:pt>
    <dgm:pt modelId="{B496449C-48ED-4A4E-9014-72AA6523DD00}" type="pres">
      <dgm:prSet presAssocID="{3DB94360-E39B-431E-A6BA-9EAC6C117F2B}" presName="chevron2" presStyleLbl="alignNode1" presStyleIdx="15" presStyleCnt="21"/>
      <dgm:spPr/>
    </dgm:pt>
    <dgm:pt modelId="{3C4A3148-E03D-4ABB-966C-4748114D0477}" type="pres">
      <dgm:prSet presAssocID="{3DB94360-E39B-431E-A6BA-9EAC6C117F2B}" presName="chevron3" presStyleLbl="alignNode1" presStyleIdx="16" presStyleCnt="21"/>
      <dgm:spPr/>
    </dgm:pt>
    <dgm:pt modelId="{0DD3A9DB-3C35-487E-BF44-13253732B3C8}" type="pres">
      <dgm:prSet presAssocID="{3DB94360-E39B-431E-A6BA-9EAC6C117F2B}" presName="chevron4" presStyleLbl="alignNode1" presStyleIdx="17" presStyleCnt="21"/>
      <dgm:spPr/>
    </dgm:pt>
    <dgm:pt modelId="{C12163DB-1A93-4C36-89A0-0B2DABA0925F}" type="pres">
      <dgm:prSet presAssocID="{3DB94360-E39B-431E-A6BA-9EAC6C117F2B}" presName="chevron5" presStyleLbl="alignNode1" presStyleIdx="18" presStyleCnt="21"/>
      <dgm:spPr/>
    </dgm:pt>
    <dgm:pt modelId="{D637636B-1A9A-4D61-92C3-8E6652D94635}" type="pres">
      <dgm:prSet presAssocID="{3DB94360-E39B-431E-A6BA-9EAC6C117F2B}" presName="chevron6" presStyleLbl="alignNode1" presStyleIdx="19" presStyleCnt="21"/>
      <dgm:spPr/>
    </dgm:pt>
    <dgm:pt modelId="{057AE2B9-CDBA-4C40-B35D-6D892DA131A8}" type="pres">
      <dgm:prSet presAssocID="{3DB94360-E39B-431E-A6BA-9EAC6C117F2B}" presName="chevron7" presStyleLbl="alignNode1" presStyleIdx="20" presStyleCnt="21"/>
      <dgm:spPr/>
    </dgm:pt>
    <dgm:pt modelId="{4E169ECB-057A-4917-87A6-934C4FD800E6}" type="pres">
      <dgm:prSet presAssocID="{3DB94360-E39B-431E-A6BA-9EAC6C117F2B}" presName="childtext" presStyleLbl="solidFgAcc1" presStyleIdx="2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10655F22-60B6-4F76-ADA5-AF0CBC106945}" type="presOf" srcId="{70B7E13D-79F6-4216-AE1D-47CB0841A260}" destId="{C0B1A034-4544-40C0-AE7C-8E3990C96512}" srcOrd="0" destOrd="0" presId="urn:microsoft.com/office/officeart/2008/layout/VerticalAccentList"/>
    <dgm:cxn modelId="{2647C58C-AF7A-41EF-B92C-DC175F4AB1D3}" srcId="{EF6418BF-C6D2-47B4-AAAA-3C137CDAB3C5}" destId="{01C128C7-71AE-497E-B9EA-F7F13BEDD4AD}" srcOrd="0" destOrd="0" parTransId="{D3D05BE6-FBAB-483F-AD0A-95D6B6603573}" sibTransId="{D2514E76-AC08-47C8-B054-0C9D90219A88}"/>
    <dgm:cxn modelId="{C6561D65-9194-4804-937D-E9D5D063D3BB}" type="presOf" srcId="{CABB8D30-0D59-4A0B-BCA0-0C05242BEF2D}" destId="{8ACF9EE6-92DA-4F88-85F7-A4D899933930}" srcOrd="0" destOrd="0" presId="urn:microsoft.com/office/officeart/2008/layout/VerticalAccentList"/>
    <dgm:cxn modelId="{401586CB-60A7-459E-9E0E-E95741B55C9B}" srcId="{3DB94360-E39B-431E-A6BA-9EAC6C117F2B}" destId="{66D1CD3D-8F13-4542-B0EB-4AE7CC29DEFF}" srcOrd="0" destOrd="0" parTransId="{7B9F62BC-4B41-4E0D-86DD-E193DE7FD405}" sibTransId="{4DA1F752-E7CE-4EA6-BCDF-B5E55B15CA57}"/>
    <dgm:cxn modelId="{98AA2DFC-B06A-4BE9-98FD-90B671EA92BD}" srcId="{B0E09239-B9B6-4219-94A0-03377B880323}" destId="{CABB8D30-0D59-4A0B-BCA0-0C05242BEF2D}" srcOrd="0" destOrd="0" parTransId="{E1F2E02F-81B8-4547-8E16-20F8646159E8}" sibTransId="{ECB6BC1A-12C9-48AE-A543-D3D0BCB7DC5E}"/>
    <dgm:cxn modelId="{645FF10E-AFD2-4122-AE60-290EEA955E88}" srcId="{01C128C7-71AE-497E-B9EA-F7F13BEDD4AD}" destId="{70B7E13D-79F6-4216-AE1D-47CB0841A260}" srcOrd="0" destOrd="0" parTransId="{92247C36-EB79-4BC6-9EB8-A4FABF8A7617}" sibTransId="{5E1E75F5-61C9-420D-AE1D-E4899CD5B759}"/>
    <dgm:cxn modelId="{0F46C805-C3DC-4CCF-B226-5A414ED45CD6}" type="presOf" srcId="{3DB94360-E39B-431E-A6BA-9EAC6C117F2B}" destId="{5A78277E-7610-48BF-A5B5-4DC35A59719F}" srcOrd="0" destOrd="0" presId="urn:microsoft.com/office/officeart/2008/layout/VerticalAccentList"/>
    <dgm:cxn modelId="{B7938B7F-CBAE-4F9F-96B9-C176BEACBF6A}" srcId="{EF6418BF-C6D2-47B4-AAAA-3C137CDAB3C5}" destId="{3DB94360-E39B-431E-A6BA-9EAC6C117F2B}" srcOrd="2" destOrd="0" parTransId="{A6C7C14E-1696-4FE4-8880-37A6C88E89FC}" sibTransId="{323E597F-3731-4084-8266-D1D18DF08A45}"/>
    <dgm:cxn modelId="{DFED92E6-3835-41E5-B238-C4A360F0E14D}" type="presOf" srcId="{01C128C7-71AE-497E-B9EA-F7F13BEDD4AD}" destId="{7D63208C-186B-4E5B-9887-F79776F9E0EC}" srcOrd="0" destOrd="0" presId="urn:microsoft.com/office/officeart/2008/layout/VerticalAccentList"/>
    <dgm:cxn modelId="{D4629147-E295-4C9B-BBEE-4DF6B9AC95B2}" type="presOf" srcId="{66D1CD3D-8F13-4542-B0EB-4AE7CC29DEFF}" destId="{4E169ECB-057A-4917-87A6-934C4FD800E6}" srcOrd="0" destOrd="0" presId="urn:microsoft.com/office/officeart/2008/layout/VerticalAccentList"/>
    <dgm:cxn modelId="{13DEC6BC-ED2A-496C-95D6-EE50E2CF1007}" type="presOf" srcId="{EF6418BF-C6D2-47B4-AAAA-3C137CDAB3C5}" destId="{8C1D8CA5-AFB8-4D13-8815-7814020467B8}" srcOrd="0" destOrd="0" presId="urn:microsoft.com/office/officeart/2008/layout/VerticalAccentList"/>
    <dgm:cxn modelId="{BD1E5AA7-CA79-4B98-8FDC-2DCA991D3A19}" type="presOf" srcId="{B0E09239-B9B6-4219-94A0-03377B880323}" destId="{04C2D806-ECCB-4C2A-A494-D40F2DAFAA85}" srcOrd="0" destOrd="0" presId="urn:microsoft.com/office/officeart/2008/layout/VerticalAccentList"/>
    <dgm:cxn modelId="{D380A57B-B771-418F-A84E-C569AE0F0771}" srcId="{EF6418BF-C6D2-47B4-AAAA-3C137CDAB3C5}" destId="{B0E09239-B9B6-4219-94A0-03377B880323}" srcOrd="1" destOrd="0" parTransId="{8DB8DEFF-3441-4F38-83D2-4DD81768E0B2}" sibTransId="{23D5EB47-FEF2-4843-8305-9ADF9EA8F4F7}"/>
    <dgm:cxn modelId="{1343AEC8-8A61-48DD-81E4-BCB44ABCD74C}" type="presParOf" srcId="{8C1D8CA5-AFB8-4D13-8815-7814020467B8}" destId="{7A7CCA01-BA3C-462C-9B8C-3D5ADE61E396}" srcOrd="0" destOrd="0" presId="urn:microsoft.com/office/officeart/2008/layout/VerticalAccentList"/>
    <dgm:cxn modelId="{D17466ED-7845-41C7-8DF7-7B2930F80DF8}" type="presParOf" srcId="{7A7CCA01-BA3C-462C-9B8C-3D5ADE61E396}" destId="{7D63208C-186B-4E5B-9887-F79776F9E0EC}" srcOrd="0" destOrd="0" presId="urn:microsoft.com/office/officeart/2008/layout/VerticalAccentList"/>
    <dgm:cxn modelId="{794F551F-9366-40DD-A6DF-D13F84ACA169}" type="presParOf" srcId="{8C1D8CA5-AFB8-4D13-8815-7814020467B8}" destId="{1CC904D6-016E-40A0-9AA8-13BED46F1CD4}" srcOrd="1" destOrd="0" presId="urn:microsoft.com/office/officeart/2008/layout/VerticalAccentList"/>
    <dgm:cxn modelId="{DAB8BCAD-63AE-4FD4-9582-F26E3CE4D0D7}" type="presParOf" srcId="{1CC904D6-016E-40A0-9AA8-13BED46F1CD4}" destId="{57CF7AC0-5FBD-4252-97D4-4F181807C709}" srcOrd="0" destOrd="0" presId="urn:microsoft.com/office/officeart/2008/layout/VerticalAccentList"/>
    <dgm:cxn modelId="{C395C057-32E8-4A6F-A7E4-4C67DFC00C3A}" type="presParOf" srcId="{1CC904D6-016E-40A0-9AA8-13BED46F1CD4}" destId="{2DDD2864-45AC-4D78-9EC9-AA64630D30A2}" srcOrd="1" destOrd="0" presId="urn:microsoft.com/office/officeart/2008/layout/VerticalAccentList"/>
    <dgm:cxn modelId="{780E525D-4382-45A3-8BB5-4AEB0BF50270}" type="presParOf" srcId="{1CC904D6-016E-40A0-9AA8-13BED46F1CD4}" destId="{E2B66876-357D-415A-A26F-0F62A71D7C22}" srcOrd="2" destOrd="0" presId="urn:microsoft.com/office/officeart/2008/layout/VerticalAccentList"/>
    <dgm:cxn modelId="{3C3723FB-0993-4629-BE6B-B1A7B94F7DA4}" type="presParOf" srcId="{1CC904D6-016E-40A0-9AA8-13BED46F1CD4}" destId="{CD3F1540-296C-4C91-AEFB-BD54FB88A407}" srcOrd="3" destOrd="0" presId="urn:microsoft.com/office/officeart/2008/layout/VerticalAccentList"/>
    <dgm:cxn modelId="{63CACD83-C250-414D-9A53-AA91E7E91C3C}" type="presParOf" srcId="{1CC904D6-016E-40A0-9AA8-13BED46F1CD4}" destId="{5643544B-D841-4154-A7E6-2D4A9886A45A}" srcOrd="4" destOrd="0" presId="urn:microsoft.com/office/officeart/2008/layout/VerticalAccentList"/>
    <dgm:cxn modelId="{50CBA78F-6893-4B6A-9814-C44242502E4C}" type="presParOf" srcId="{1CC904D6-016E-40A0-9AA8-13BED46F1CD4}" destId="{EDF78DE7-9245-4D09-A399-F69031A58E2C}" srcOrd="5" destOrd="0" presId="urn:microsoft.com/office/officeart/2008/layout/VerticalAccentList"/>
    <dgm:cxn modelId="{AF95B062-FFC0-4CD2-8DF9-0380A42556A4}" type="presParOf" srcId="{1CC904D6-016E-40A0-9AA8-13BED46F1CD4}" destId="{9A2CB0C8-D863-4E76-BAE1-AB4C26FEE0F6}" srcOrd="6" destOrd="0" presId="urn:microsoft.com/office/officeart/2008/layout/VerticalAccentList"/>
    <dgm:cxn modelId="{CED9E07B-8E5D-479D-8E85-FC072CB4C39D}" type="presParOf" srcId="{1CC904D6-016E-40A0-9AA8-13BED46F1CD4}" destId="{C0B1A034-4544-40C0-AE7C-8E3990C96512}" srcOrd="7" destOrd="0" presId="urn:microsoft.com/office/officeart/2008/layout/VerticalAccentList"/>
    <dgm:cxn modelId="{B21A0227-CE21-41C2-8F4B-5CBA63E535B9}" type="presParOf" srcId="{8C1D8CA5-AFB8-4D13-8815-7814020467B8}" destId="{C80376F7-A593-40C1-B360-5F7F5AEECE1F}" srcOrd="2" destOrd="0" presId="urn:microsoft.com/office/officeart/2008/layout/VerticalAccentList"/>
    <dgm:cxn modelId="{DA3D92F4-FE1B-4EB7-95C4-E9388EE16526}" type="presParOf" srcId="{8C1D8CA5-AFB8-4D13-8815-7814020467B8}" destId="{0F83E8CA-7AB8-4220-8331-B9028B05C052}" srcOrd="3" destOrd="0" presId="urn:microsoft.com/office/officeart/2008/layout/VerticalAccentList"/>
    <dgm:cxn modelId="{64A89832-F4EA-47C6-9372-8DFF91363C78}" type="presParOf" srcId="{0F83E8CA-7AB8-4220-8331-B9028B05C052}" destId="{04C2D806-ECCB-4C2A-A494-D40F2DAFAA85}" srcOrd="0" destOrd="0" presId="urn:microsoft.com/office/officeart/2008/layout/VerticalAccentList"/>
    <dgm:cxn modelId="{CB3C983A-5D0F-49D7-ACC2-AA37133E46D0}" type="presParOf" srcId="{8C1D8CA5-AFB8-4D13-8815-7814020467B8}" destId="{E4A4720A-C5E2-4435-A6CE-7A8A72D6120C}" srcOrd="4" destOrd="0" presId="urn:microsoft.com/office/officeart/2008/layout/VerticalAccentList"/>
    <dgm:cxn modelId="{CF7D3365-CB6A-4DAE-A74F-A5A217185A7E}" type="presParOf" srcId="{E4A4720A-C5E2-4435-A6CE-7A8A72D6120C}" destId="{CABB9EF9-2CC4-4FD5-BFBA-8CC5F5FF11F6}" srcOrd="0" destOrd="0" presId="urn:microsoft.com/office/officeart/2008/layout/VerticalAccentList"/>
    <dgm:cxn modelId="{A4A9A633-C3AE-42AD-9B00-2AC4D15A1664}" type="presParOf" srcId="{E4A4720A-C5E2-4435-A6CE-7A8A72D6120C}" destId="{E503EF08-D357-402C-AC71-47DC6B7A505B}" srcOrd="1" destOrd="0" presId="urn:microsoft.com/office/officeart/2008/layout/VerticalAccentList"/>
    <dgm:cxn modelId="{6A0F7151-BA3C-40AB-934A-BC340621B206}" type="presParOf" srcId="{E4A4720A-C5E2-4435-A6CE-7A8A72D6120C}" destId="{A576CFEB-E828-406E-BEF4-B265634D04DC}" srcOrd="2" destOrd="0" presId="urn:microsoft.com/office/officeart/2008/layout/VerticalAccentList"/>
    <dgm:cxn modelId="{EA37DD56-CEA1-4B85-BBAE-D30BECA9A96B}" type="presParOf" srcId="{E4A4720A-C5E2-4435-A6CE-7A8A72D6120C}" destId="{7F0FF418-3E69-4AD8-964A-DC03204AD45A}" srcOrd="3" destOrd="0" presId="urn:microsoft.com/office/officeart/2008/layout/VerticalAccentList"/>
    <dgm:cxn modelId="{4216E1BE-458A-4588-8BE4-D2AC80D8D2AB}" type="presParOf" srcId="{E4A4720A-C5E2-4435-A6CE-7A8A72D6120C}" destId="{1747B03D-9CEC-4DC6-A655-A86833E2746F}" srcOrd="4" destOrd="0" presId="urn:microsoft.com/office/officeart/2008/layout/VerticalAccentList"/>
    <dgm:cxn modelId="{5A66AF73-922A-4B98-81F1-7961BA329664}" type="presParOf" srcId="{E4A4720A-C5E2-4435-A6CE-7A8A72D6120C}" destId="{D2A4758D-4DFB-4D95-B474-828AC4F7F93A}" srcOrd="5" destOrd="0" presId="urn:microsoft.com/office/officeart/2008/layout/VerticalAccentList"/>
    <dgm:cxn modelId="{DD118010-149B-4026-A363-F89CAC4C962E}" type="presParOf" srcId="{E4A4720A-C5E2-4435-A6CE-7A8A72D6120C}" destId="{11D4CA27-442A-4366-925D-5751FEC0FE2B}" srcOrd="6" destOrd="0" presId="urn:microsoft.com/office/officeart/2008/layout/VerticalAccentList"/>
    <dgm:cxn modelId="{C52FC3C8-4925-4C35-B2C3-1127C847AB2B}" type="presParOf" srcId="{E4A4720A-C5E2-4435-A6CE-7A8A72D6120C}" destId="{8ACF9EE6-92DA-4F88-85F7-A4D899933930}" srcOrd="7" destOrd="0" presId="urn:microsoft.com/office/officeart/2008/layout/VerticalAccentList"/>
    <dgm:cxn modelId="{B92647F3-C22F-481D-B29C-3CB2D9118C28}" type="presParOf" srcId="{8C1D8CA5-AFB8-4D13-8815-7814020467B8}" destId="{503A11EA-F14D-43AB-BD8B-17F4B3A8E1B3}" srcOrd="5" destOrd="0" presId="urn:microsoft.com/office/officeart/2008/layout/VerticalAccentList"/>
    <dgm:cxn modelId="{DBDA6734-2D1D-477D-92C4-9B997AB16610}" type="presParOf" srcId="{8C1D8CA5-AFB8-4D13-8815-7814020467B8}" destId="{C5D8DF21-DC82-409B-8E5C-3F47D1D83FF8}" srcOrd="6" destOrd="0" presId="urn:microsoft.com/office/officeart/2008/layout/VerticalAccentList"/>
    <dgm:cxn modelId="{9F3C3797-48D6-41F8-8B45-7C332749C75E}" type="presParOf" srcId="{C5D8DF21-DC82-409B-8E5C-3F47D1D83FF8}" destId="{5A78277E-7610-48BF-A5B5-4DC35A59719F}" srcOrd="0" destOrd="0" presId="urn:microsoft.com/office/officeart/2008/layout/VerticalAccentList"/>
    <dgm:cxn modelId="{6EEF1641-FCEC-4146-B272-66EE299ED427}" type="presParOf" srcId="{8C1D8CA5-AFB8-4D13-8815-7814020467B8}" destId="{3097EC44-6371-4755-B603-ED8CFA0684EB}" srcOrd="7" destOrd="0" presId="urn:microsoft.com/office/officeart/2008/layout/VerticalAccentList"/>
    <dgm:cxn modelId="{F4D61121-4702-420A-A05C-7C57B1E34988}" type="presParOf" srcId="{3097EC44-6371-4755-B603-ED8CFA0684EB}" destId="{F1530D96-6B17-4B60-9E09-9D87147D9797}" srcOrd="0" destOrd="0" presId="urn:microsoft.com/office/officeart/2008/layout/VerticalAccentList"/>
    <dgm:cxn modelId="{DDCD3E8C-818A-42AD-9E93-3EE0E76C2C80}" type="presParOf" srcId="{3097EC44-6371-4755-B603-ED8CFA0684EB}" destId="{B496449C-48ED-4A4E-9014-72AA6523DD00}" srcOrd="1" destOrd="0" presId="urn:microsoft.com/office/officeart/2008/layout/VerticalAccentList"/>
    <dgm:cxn modelId="{E3E8D9C4-A074-4F38-AFD2-D1A594DBB814}" type="presParOf" srcId="{3097EC44-6371-4755-B603-ED8CFA0684EB}" destId="{3C4A3148-E03D-4ABB-966C-4748114D0477}" srcOrd="2" destOrd="0" presId="urn:microsoft.com/office/officeart/2008/layout/VerticalAccentList"/>
    <dgm:cxn modelId="{A5278DB1-C17D-4EFC-BC29-4EA2F57275A9}" type="presParOf" srcId="{3097EC44-6371-4755-B603-ED8CFA0684EB}" destId="{0DD3A9DB-3C35-487E-BF44-13253732B3C8}" srcOrd="3" destOrd="0" presId="urn:microsoft.com/office/officeart/2008/layout/VerticalAccentList"/>
    <dgm:cxn modelId="{E5A197C0-9536-4713-8557-0A2512FA8ABC}" type="presParOf" srcId="{3097EC44-6371-4755-B603-ED8CFA0684EB}" destId="{C12163DB-1A93-4C36-89A0-0B2DABA0925F}" srcOrd="4" destOrd="0" presId="urn:microsoft.com/office/officeart/2008/layout/VerticalAccentList"/>
    <dgm:cxn modelId="{A8BE3815-DCDD-441C-BE95-D7E32E5A8EA3}" type="presParOf" srcId="{3097EC44-6371-4755-B603-ED8CFA0684EB}" destId="{D637636B-1A9A-4D61-92C3-8E6652D94635}" srcOrd="5" destOrd="0" presId="urn:microsoft.com/office/officeart/2008/layout/VerticalAccentList"/>
    <dgm:cxn modelId="{0D34C055-5606-4A8C-9AEF-1E30A3CBA4C0}" type="presParOf" srcId="{3097EC44-6371-4755-B603-ED8CFA0684EB}" destId="{057AE2B9-CDBA-4C40-B35D-6D892DA131A8}" srcOrd="6" destOrd="0" presId="urn:microsoft.com/office/officeart/2008/layout/VerticalAccentList"/>
    <dgm:cxn modelId="{EA6C8914-7281-4B6D-BB82-ACCAD67729DC}" type="presParOf" srcId="{3097EC44-6371-4755-B603-ED8CFA0684EB}" destId="{4E169ECB-057A-4917-87A6-934C4FD800E6}" srcOrd="7" destOrd="0" presId="urn:microsoft.com/office/officeart/2008/layout/VerticalAccentLis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02EAC4-1DC9-47D2-976F-226C73B5B451}">
      <dsp:nvSpPr>
        <dsp:cNvPr id="0" name=""/>
        <dsp:cNvSpPr/>
      </dsp:nvSpPr>
      <dsp:spPr>
        <a:xfrm>
          <a:off x="-5717046" y="-875089"/>
          <a:ext cx="6806515" cy="6806515"/>
        </a:xfrm>
        <a:prstGeom prst="blockArc">
          <a:avLst>
            <a:gd name="adj1" fmla="val 18900000"/>
            <a:gd name="adj2" fmla="val 2700000"/>
            <a:gd name="adj3" fmla="val 317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A8FB4F-6863-4D32-9FF8-2958391E0447}">
      <dsp:nvSpPr>
        <dsp:cNvPr id="0" name=""/>
        <dsp:cNvSpPr/>
      </dsp:nvSpPr>
      <dsp:spPr>
        <a:xfrm>
          <a:off x="405953" y="266266"/>
          <a:ext cx="7516075" cy="53233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53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>
              <a:latin typeface="Cambria" panose="02040503050406030204" pitchFamily="18" charset="0"/>
            </a:rPr>
            <a:t>підвищення інформаційної, освітньої, культурологічної, виховної, пізнавальної функцій</a:t>
          </a:r>
          <a:endParaRPr lang="uk-UA" sz="2000" b="1" kern="1200" noProof="0" dirty="0">
            <a:latin typeface="Cambria" panose="02040503050406030204" pitchFamily="18" charset="0"/>
          </a:endParaRPr>
        </a:p>
      </dsp:txBody>
      <dsp:txXfrm>
        <a:off x="405953" y="266266"/>
        <a:ext cx="7516075" cy="532331"/>
      </dsp:txXfrm>
    </dsp:sp>
    <dsp:sp modelId="{3E16706B-E54B-4A68-B98C-107BC6F897A0}">
      <dsp:nvSpPr>
        <dsp:cNvPr id="0" name=""/>
        <dsp:cNvSpPr/>
      </dsp:nvSpPr>
      <dsp:spPr>
        <a:xfrm>
          <a:off x="73246" y="199725"/>
          <a:ext cx="665413" cy="66541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7FB94E9F-A190-413C-BE2A-27AF5FDD17CB}">
      <dsp:nvSpPr>
        <dsp:cNvPr id="0" name=""/>
        <dsp:cNvSpPr/>
      </dsp:nvSpPr>
      <dsp:spPr>
        <a:xfrm>
          <a:off x="843831" y="1064662"/>
          <a:ext cx="7078196" cy="53233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53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>
              <a:latin typeface="Cambria" panose="02040503050406030204" pitchFamily="18" charset="0"/>
            </a:rPr>
            <a:t>глибоке вивчення читацьких інтересів та якнайповніше їх задоволення</a:t>
          </a:r>
          <a:endParaRPr lang="uk-UA" sz="2000" b="1" kern="1200" noProof="0" dirty="0">
            <a:latin typeface="Cambria" panose="02040503050406030204" pitchFamily="18" charset="0"/>
          </a:endParaRPr>
        </a:p>
      </dsp:txBody>
      <dsp:txXfrm>
        <a:off x="843831" y="1064662"/>
        <a:ext cx="7078196" cy="532331"/>
      </dsp:txXfrm>
    </dsp:sp>
    <dsp:sp modelId="{045C4305-35A0-4F70-88EC-436C6DB6A6B5}">
      <dsp:nvSpPr>
        <dsp:cNvPr id="0" name=""/>
        <dsp:cNvSpPr/>
      </dsp:nvSpPr>
      <dsp:spPr>
        <a:xfrm>
          <a:off x="511124" y="998120"/>
          <a:ext cx="665413" cy="66541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5D3DC87C-877A-4CD9-830D-927819A4061B}">
      <dsp:nvSpPr>
        <dsp:cNvPr id="0" name=""/>
        <dsp:cNvSpPr/>
      </dsp:nvSpPr>
      <dsp:spPr>
        <a:xfrm>
          <a:off x="1044062" y="1863057"/>
          <a:ext cx="6877965" cy="532331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53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>
              <a:latin typeface="Cambria" panose="02040503050406030204" pitchFamily="18" charset="0"/>
            </a:rPr>
            <a:t>координація дій шкільної бібліотеки зі школярами, педагогами, батьками</a:t>
          </a:r>
          <a:endParaRPr lang="uk-UA" sz="2000" b="1" kern="1200" noProof="0" dirty="0">
            <a:latin typeface="Cambria" panose="02040503050406030204" pitchFamily="18" charset="0"/>
          </a:endParaRPr>
        </a:p>
      </dsp:txBody>
      <dsp:txXfrm>
        <a:off x="1044062" y="1863057"/>
        <a:ext cx="6877965" cy="532331"/>
      </dsp:txXfrm>
    </dsp:sp>
    <dsp:sp modelId="{7A79648C-A054-43B2-8714-9BC7A387194C}">
      <dsp:nvSpPr>
        <dsp:cNvPr id="0" name=""/>
        <dsp:cNvSpPr/>
      </dsp:nvSpPr>
      <dsp:spPr>
        <a:xfrm>
          <a:off x="711355" y="1796516"/>
          <a:ext cx="665413" cy="66541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3B65587-5717-4E1D-86FD-C858C4A15273}">
      <dsp:nvSpPr>
        <dsp:cNvPr id="0" name=""/>
        <dsp:cNvSpPr/>
      </dsp:nvSpPr>
      <dsp:spPr>
        <a:xfrm>
          <a:off x="1044062" y="2660947"/>
          <a:ext cx="6877965" cy="532331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53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>
              <a:latin typeface="Cambria" panose="02040503050406030204" pitchFamily="18" charset="0"/>
            </a:rPr>
            <a:t>робота по збереженню книжкового фонду</a:t>
          </a:r>
          <a:endParaRPr lang="uk-UA" sz="2000" b="1" kern="1200" noProof="0" dirty="0">
            <a:latin typeface="Cambria" panose="02040503050406030204" pitchFamily="18" charset="0"/>
          </a:endParaRPr>
        </a:p>
      </dsp:txBody>
      <dsp:txXfrm>
        <a:off x="1044062" y="2660947"/>
        <a:ext cx="6877965" cy="532331"/>
      </dsp:txXfrm>
    </dsp:sp>
    <dsp:sp modelId="{97CB051F-E632-480F-B5D0-248956370CBD}">
      <dsp:nvSpPr>
        <dsp:cNvPr id="0" name=""/>
        <dsp:cNvSpPr/>
      </dsp:nvSpPr>
      <dsp:spPr>
        <a:xfrm>
          <a:off x="711355" y="2594406"/>
          <a:ext cx="665413" cy="66541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E9EB7EFF-E22F-4C51-8C53-497754FB87CE}">
      <dsp:nvSpPr>
        <dsp:cNvPr id="0" name=""/>
        <dsp:cNvSpPr/>
      </dsp:nvSpPr>
      <dsp:spPr>
        <a:xfrm>
          <a:off x="843831" y="3459342"/>
          <a:ext cx="7078196" cy="532331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53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>
              <a:latin typeface="Cambria" panose="02040503050406030204" pitchFamily="18" charset="0"/>
            </a:rPr>
            <a:t>сприяння підвищенню педагогічної майстерності педагогів</a:t>
          </a:r>
          <a:endParaRPr lang="uk-UA" sz="2000" b="1" kern="1200" noProof="0" dirty="0">
            <a:latin typeface="Cambria" panose="02040503050406030204" pitchFamily="18" charset="0"/>
          </a:endParaRPr>
        </a:p>
      </dsp:txBody>
      <dsp:txXfrm>
        <a:off x="843831" y="3459342"/>
        <a:ext cx="7078196" cy="532331"/>
      </dsp:txXfrm>
    </dsp:sp>
    <dsp:sp modelId="{0B2EFDE1-9B63-409F-8973-07EE3FCC6977}">
      <dsp:nvSpPr>
        <dsp:cNvPr id="0" name=""/>
        <dsp:cNvSpPr/>
      </dsp:nvSpPr>
      <dsp:spPr>
        <a:xfrm>
          <a:off x="511124" y="3392801"/>
          <a:ext cx="665413" cy="66541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71B6168F-2413-4ED6-B308-382660423817}">
      <dsp:nvSpPr>
        <dsp:cNvPr id="0" name=""/>
        <dsp:cNvSpPr/>
      </dsp:nvSpPr>
      <dsp:spPr>
        <a:xfrm>
          <a:off x="405953" y="4257738"/>
          <a:ext cx="7516075" cy="53233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2253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noProof="0" dirty="0" smtClean="0">
              <a:latin typeface="Cambria" panose="02040503050406030204" pitchFamily="18" charset="0"/>
            </a:rPr>
            <a:t>всебічне сприяння самоосвіті учнів та педагогічних працівників</a:t>
          </a:r>
          <a:endParaRPr lang="uk-UA" sz="2000" b="1" kern="1200" noProof="0" dirty="0">
            <a:latin typeface="Cambria" panose="02040503050406030204" pitchFamily="18" charset="0"/>
          </a:endParaRPr>
        </a:p>
      </dsp:txBody>
      <dsp:txXfrm>
        <a:off x="405953" y="4257738"/>
        <a:ext cx="7516075" cy="532331"/>
      </dsp:txXfrm>
    </dsp:sp>
    <dsp:sp modelId="{70232B49-925D-461A-B7C4-3AAEF14A0039}">
      <dsp:nvSpPr>
        <dsp:cNvPr id="0" name=""/>
        <dsp:cNvSpPr/>
      </dsp:nvSpPr>
      <dsp:spPr>
        <a:xfrm>
          <a:off x="73246" y="4191196"/>
          <a:ext cx="665413" cy="66541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7D572C-7DB4-4C88-BF9C-149680392FE0}">
      <dsp:nvSpPr>
        <dsp:cNvPr id="0" name=""/>
        <dsp:cNvSpPr/>
      </dsp:nvSpPr>
      <dsp:spPr>
        <a:xfrm rot="5400000">
          <a:off x="-167592" y="171885"/>
          <a:ext cx="1117282" cy="78209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І</a:t>
          </a:r>
          <a:endParaRPr lang="uk-UA" sz="2400" b="1" kern="120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sp:txBody>
      <dsp:txXfrm rot="-5400000">
        <a:off x="1" y="395342"/>
        <a:ext cx="782097" cy="335185"/>
      </dsp:txXfrm>
    </dsp:sp>
    <dsp:sp modelId="{88CF6FF7-AA7F-4142-AD91-75F2433E531C}">
      <dsp:nvSpPr>
        <dsp:cNvPr id="0" name=""/>
        <dsp:cNvSpPr/>
      </dsp:nvSpPr>
      <dsp:spPr>
        <a:xfrm rot="5400000">
          <a:off x="3459953" y="-2673562"/>
          <a:ext cx="726615" cy="60823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пошук інформації</a:t>
          </a:r>
          <a:endParaRPr lang="uk-UA" sz="2400" b="1" kern="120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sp:txBody>
      <dsp:txXfrm rot="-5400000">
        <a:off x="782098" y="39763"/>
        <a:ext cx="6046856" cy="655675"/>
      </dsp:txXfrm>
    </dsp:sp>
    <dsp:sp modelId="{C07C7AEE-BB63-4C25-94F4-BDAB4644347E}">
      <dsp:nvSpPr>
        <dsp:cNvPr id="0" name=""/>
        <dsp:cNvSpPr/>
      </dsp:nvSpPr>
      <dsp:spPr>
        <a:xfrm rot="5400000">
          <a:off x="-167592" y="1140745"/>
          <a:ext cx="1117282" cy="782097"/>
        </a:xfrm>
        <a:prstGeom prst="chevron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tint val="50000"/>
                <a:satMod val="300000"/>
              </a:schemeClr>
            </a:gs>
            <a:gs pos="35000">
              <a:schemeClr val="accent3">
                <a:hueOff val="3750088"/>
                <a:satOff val="-5627"/>
                <a:lumOff val="-915"/>
                <a:alphaOff val="0"/>
                <a:tint val="37000"/>
                <a:satMod val="30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3750088"/>
              <a:satOff val="-5627"/>
              <a:lumOff val="-915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ІІ</a:t>
          </a:r>
          <a:endParaRPr lang="uk-UA" sz="2400" b="1" kern="120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sp:txBody>
      <dsp:txXfrm rot="-5400000">
        <a:off x="1" y="1364202"/>
        <a:ext cx="782097" cy="335185"/>
      </dsp:txXfrm>
    </dsp:sp>
    <dsp:sp modelId="{7F07F552-596B-4DC1-8B5C-1BE580A76F19}">
      <dsp:nvSpPr>
        <dsp:cNvPr id="0" name=""/>
        <dsp:cNvSpPr/>
      </dsp:nvSpPr>
      <dsp:spPr>
        <a:xfrm rot="5400000">
          <a:off x="3460144" y="-1704893"/>
          <a:ext cx="726233" cy="60823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3750088"/>
              <a:satOff val="-5627"/>
              <a:lumOff val="-91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свідомий добір джерел інформації</a:t>
          </a:r>
          <a:endParaRPr lang="uk-UA" sz="2400" b="1" kern="120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sp:txBody>
      <dsp:txXfrm rot="-5400000">
        <a:off x="782098" y="1008605"/>
        <a:ext cx="6046874" cy="655329"/>
      </dsp:txXfrm>
    </dsp:sp>
    <dsp:sp modelId="{7470021E-0715-46CF-8F54-6F6C9E1125F5}">
      <dsp:nvSpPr>
        <dsp:cNvPr id="0" name=""/>
        <dsp:cNvSpPr/>
      </dsp:nvSpPr>
      <dsp:spPr>
        <a:xfrm rot="5400000">
          <a:off x="-167592" y="2109605"/>
          <a:ext cx="1117282" cy="782097"/>
        </a:xfrm>
        <a:prstGeom prst="chevron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tint val="50000"/>
                <a:satMod val="300000"/>
              </a:schemeClr>
            </a:gs>
            <a:gs pos="35000">
              <a:schemeClr val="accent3">
                <a:hueOff val="7500176"/>
                <a:satOff val="-11253"/>
                <a:lumOff val="-1830"/>
                <a:alphaOff val="0"/>
                <a:tint val="37000"/>
                <a:satMod val="30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7500176"/>
              <a:satOff val="-11253"/>
              <a:lumOff val="-183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ІІІ</a:t>
          </a:r>
          <a:endParaRPr lang="uk-UA" sz="2400" b="1" kern="120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sp:txBody>
      <dsp:txXfrm rot="-5400000">
        <a:off x="1" y="2333062"/>
        <a:ext cx="782097" cy="335185"/>
      </dsp:txXfrm>
    </dsp:sp>
    <dsp:sp modelId="{8D888408-F6DB-48C7-BF85-4F61110CD2B5}">
      <dsp:nvSpPr>
        <dsp:cNvPr id="0" name=""/>
        <dsp:cNvSpPr/>
      </dsp:nvSpPr>
      <dsp:spPr>
        <a:xfrm rot="5400000">
          <a:off x="3460144" y="-736033"/>
          <a:ext cx="726233" cy="60823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7500176"/>
              <a:satOff val="-11253"/>
              <a:lumOff val="-183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систематизація та особиста оцінка</a:t>
          </a:r>
          <a:endParaRPr lang="uk-UA" sz="2400" b="1" kern="120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sp:txBody>
      <dsp:txXfrm rot="-5400000">
        <a:off x="782098" y="1977465"/>
        <a:ext cx="6046874" cy="655329"/>
      </dsp:txXfrm>
    </dsp:sp>
    <dsp:sp modelId="{965B725D-C41A-4B09-9CAB-5FACF36DAC1B}">
      <dsp:nvSpPr>
        <dsp:cNvPr id="0" name=""/>
        <dsp:cNvSpPr/>
      </dsp:nvSpPr>
      <dsp:spPr>
        <a:xfrm rot="5400000">
          <a:off x="-167592" y="3078464"/>
          <a:ext cx="1117282" cy="782097"/>
        </a:xfrm>
        <a:prstGeom prst="chevron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І</a:t>
          </a:r>
          <a:r>
            <a:rPr lang="en-US" sz="2400" b="1" kern="120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V</a:t>
          </a:r>
          <a:endParaRPr lang="uk-UA" sz="2400" b="1" kern="120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sp:txBody>
      <dsp:txXfrm rot="-5400000">
        <a:off x="1" y="3301921"/>
        <a:ext cx="782097" cy="335185"/>
      </dsp:txXfrm>
    </dsp:sp>
    <dsp:sp modelId="{9B343239-AFDE-4700-9CC6-E8881DF786E4}">
      <dsp:nvSpPr>
        <dsp:cNvPr id="0" name=""/>
        <dsp:cNvSpPr/>
      </dsp:nvSpPr>
      <dsp:spPr>
        <a:xfrm rot="5400000">
          <a:off x="3460144" y="232825"/>
          <a:ext cx="726233" cy="60823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логічне осмислення</a:t>
          </a:r>
          <a:endParaRPr lang="uk-UA" sz="2400" b="1" kern="120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sp:txBody>
      <dsp:txXfrm rot="-5400000">
        <a:off x="782098" y="2946323"/>
        <a:ext cx="6046874" cy="6553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348AD4-78E3-4C76-8C52-34D8FE2559D8}">
      <dsp:nvSpPr>
        <dsp:cNvPr id="0" name=""/>
        <dsp:cNvSpPr/>
      </dsp:nvSpPr>
      <dsp:spPr>
        <a:xfrm>
          <a:off x="0" y="349451"/>
          <a:ext cx="729647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238642-B571-49A1-8B9D-466DE09944FF}">
      <dsp:nvSpPr>
        <dsp:cNvPr id="0" name=""/>
        <dsp:cNvSpPr/>
      </dsp:nvSpPr>
      <dsp:spPr>
        <a:xfrm>
          <a:off x="364823" y="54251"/>
          <a:ext cx="6740050" cy="5904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3052" tIns="0" rIns="19305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noProof="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індивідуальні та рекомендаційні бесіди</a:t>
          </a:r>
          <a:endParaRPr lang="uk-UA" sz="2400" b="1" kern="1200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sp:txBody>
      <dsp:txXfrm>
        <a:off x="393644" y="83072"/>
        <a:ext cx="6682408" cy="532758"/>
      </dsp:txXfrm>
    </dsp:sp>
    <dsp:sp modelId="{30824C1C-65AE-440B-9603-9D36EEC8E9D3}">
      <dsp:nvSpPr>
        <dsp:cNvPr id="0" name=""/>
        <dsp:cNvSpPr/>
      </dsp:nvSpPr>
      <dsp:spPr>
        <a:xfrm>
          <a:off x="0" y="1256651"/>
          <a:ext cx="729647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116192"/>
              <a:satOff val="6725"/>
              <a:lumOff val="53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6D48D7-927A-45A3-B576-99F91A95D40C}">
      <dsp:nvSpPr>
        <dsp:cNvPr id="0" name=""/>
        <dsp:cNvSpPr/>
      </dsp:nvSpPr>
      <dsp:spPr>
        <a:xfrm>
          <a:off x="364823" y="961451"/>
          <a:ext cx="6740050" cy="590400"/>
        </a:xfrm>
        <a:prstGeom prst="roundRect">
          <a:avLst/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tint val="50000"/>
                <a:satMod val="300000"/>
              </a:schemeClr>
            </a:gs>
            <a:gs pos="35000">
              <a:schemeClr val="accent4">
                <a:hueOff val="-1116192"/>
                <a:satOff val="6725"/>
                <a:lumOff val="539"/>
                <a:alphaOff val="0"/>
                <a:tint val="37000"/>
                <a:satMod val="30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3052" tIns="0" rIns="19305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noProof="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книжкові виставки</a:t>
          </a:r>
          <a:endParaRPr lang="uk-UA" sz="2400" b="1" kern="1200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sp:txBody>
      <dsp:txXfrm>
        <a:off x="393644" y="990272"/>
        <a:ext cx="6682408" cy="532758"/>
      </dsp:txXfrm>
    </dsp:sp>
    <dsp:sp modelId="{FC4970FD-72EB-4C29-AEF4-AB22E860FC6C}">
      <dsp:nvSpPr>
        <dsp:cNvPr id="0" name=""/>
        <dsp:cNvSpPr/>
      </dsp:nvSpPr>
      <dsp:spPr>
        <a:xfrm>
          <a:off x="0" y="2163851"/>
          <a:ext cx="729647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64B4B6-1471-4843-BE9C-8BB6CE050788}">
      <dsp:nvSpPr>
        <dsp:cNvPr id="0" name=""/>
        <dsp:cNvSpPr/>
      </dsp:nvSpPr>
      <dsp:spPr>
        <a:xfrm>
          <a:off x="364823" y="1868651"/>
          <a:ext cx="6740050" cy="590400"/>
        </a:xfrm>
        <a:prstGeom prst="round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tint val="50000"/>
                <a:satMod val="300000"/>
              </a:schemeClr>
            </a:gs>
            <a:gs pos="35000">
              <a:schemeClr val="accent4">
                <a:hueOff val="-2232385"/>
                <a:satOff val="13449"/>
                <a:lumOff val="1078"/>
                <a:alphaOff val="0"/>
                <a:tint val="37000"/>
                <a:satMod val="30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3052" tIns="0" rIns="19305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noProof="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презентації книги</a:t>
          </a:r>
          <a:endParaRPr lang="uk-UA" sz="2400" b="1" kern="1200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sp:txBody>
      <dsp:txXfrm>
        <a:off x="393644" y="1897472"/>
        <a:ext cx="6682408" cy="532758"/>
      </dsp:txXfrm>
    </dsp:sp>
    <dsp:sp modelId="{F972FE13-3699-4C3F-A0E6-2E7E5EC8F5EF}">
      <dsp:nvSpPr>
        <dsp:cNvPr id="0" name=""/>
        <dsp:cNvSpPr/>
      </dsp:nvSpPr>
      <dsp:spPr>
        <a:xfrm>
          <a:off x="0" y="3071052"/>
          <a:ext cx="729647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3348577"/>
              <a:satOff val="20174"/>
              <a:lumOff val="161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83F5D9-EE27-416E-A7EF-E1D107F401B4}">
      <dsp:nvSpPr>
        <dsp:cNvPr id="0" name=""/>
        <dsp:cNvSpPr/>
      </dsp:nvSpPr>
      <dsp:spPr>
        <a:xfrm>
          <a:off x="364823" y="2775851"/>
          <a:ext cx="6740050" cy="590400"/>
        </a:xfrm>
        <a:prstGeom prst="roundRect">
          <a:avLst/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tint val="50000"/>
                <a:satMod val="300000"/>
              </a:schemeClr>
            </a:gs>
            <a:gs pos="35000">
              <a:schemeClr val="accent4">
                <a:hueOff val="-3348577"/>
                <a:satOff val="20174"/>
                <a:lumOff val="1617"/>
                <a:alphaOff val="0"/>
                <a:tint val="37000"/>
                <a:satMod val="30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3052" tIns="0" rIns="19305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noProof="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відкриті перегляди літератури</a:t>
          </a:r>
          <a:endParaRPr lang="uk-UA" sz="2400" b="1" kern="1200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sp:txBody>
      <dsp:txXfrm>
        <a:off x="393644" y="2804672"/>
        <a:ext cx="6682408" cy="532758"/>
      </dsp:txXfrm>
    </dsp:sp>
    <dsp:sp modelId="{9A0AB581-59CF-4830-9959-838591144EE3}">
      <dsp:nvSpPr>
        <dsp:cNvPr id="0" name=""/>
        <dsp:cNvSpPr/>
      </dsp:nvSpPr>
      <dsp:spPr>
        <a:xfrm>
          <a:off x="0" y="3978252"/>
          <a:ext cx="729647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9063AD-DD55-429F-A8E7-A965FBF54B83}">
      <dsp:nvSpPr>
        <dsp:cNvPr id="0" name=""/>
        <dsp:cNvSpPr/>
      </dsp:nvSpPr>
      <dsp:spPr>
        <a:xfrm>
          <a:off x="364823" y="3683052"/>
          <a:ext cx="6740050" cy="590400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3052" tIns="0" rIns="19305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noProof="0" dirty="0" smtClean="0">
              <a:solidFill>
                <a:schemeClr val="tx2">
                  <a:lumMod val="50000"/>
                </a:schemeClr>
              </a:solidFill>
              <a:latin typeface="Cambria" panose="02040503050406030204" pitchFamily="18" charset="0"/>
            </a:rPr>
            <a:t>бібліотечні уроки</a:t>
          </a:r>
          <a:endParaRPr lang="uk-UA" sz="2400" b="1" kern="1200" noProof="0" dirty="0">
            <a:solidFill>
              <a:schemeClr val="tx2">
                <a:lumMod val="50000"/>
              </a:schemeClr>
            </a:solidFill>
            <a:latin typeface="Cambria" panose="02040503050406030204" pitchFamily="18" charset="0"/>
          </a:endParaRPr>
        </a:p>
      </dsp:txBody>
      <dsp:txXfrm>
        <a:off x="393644" y="3711873"/>
        <a:ext cx="6682408" cy="5327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214678" y="5072074"/>
            <a:ext cx="5461778" cy="1381262"/>
          </a:xfrm>
        </p:spPr>
        <p:txBody>
          <a:bodyPr>
            <a:noAutofit/>
          </a:bodyPr>
          <a:lstStyle/>
          <a:p>
            <a:pPr marL="0" indent="0" algn="r">
              <a:spcBef>
                <a:spcPts val="0"/>
              </a:spcBef>
              <a:buNone/>
            </a:pPr>
            <a:r>
              <a:rPr lang="uk-UA" sz="2000" b="1" i="1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itchFamily="18" charset="0"/>
              </a:rPr>
              <a:t>Обласний семінар методистів </a:t>
            </a:r>
            <a:endParaRPr lang="uk-UA" sz="2000" b="1" i="1" dirty="0" smtClean="0">
              <a:solidFill>
                <a:schemeClr val="tx1"/>
              </a:solidFill>
              <a:latin typeface="Cambria" panose="02040503050406030204" pitchFamily="18" charset="0"/>
              <a:cs typeface="Times New Roman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uk-UA" sz="2000" b="1" i="1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itchFamily="18" charset="0"/>
              </a:rPr>
              <a:t>районних (міських)методичних кабінетів</a:t>
            </a:r>
            <a:endParaRPr lang="uk-UA" sz="2000" b="1" i="1" dirty="0" smtClean="0">
              <a:solidFill>
                <a:schemeClr val="tx1"/>
              </a:solidFill>
              <a:latin typeface="Cambria" panose="02040503050406030204" pitchFamily="18" charset="0"/>
              <a:cs typeface="Times New Roman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uk-UA" sz="2000" b="1" i="1" dirty="0" smtClean="0">
                <a:latin typeface="Cambria" panose="02040503050406030204" pitchFamily="18" charset="0"/>
                <a:cs typeface="Times New Roman" pitchFamily="18" charset="0"/>
              </a:rPr>
              <a:t>Мукачівський район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uk-UA" sz="2000" b="1" i="1" dirty="0" smtClean="0">
                <a:solidFill>
                  <a:schemeClr val="tx1"/>
                </a:solidFill>
                <a:latin typeface="Cambria" panose="02040503050406030204" pitchFamily="18" charset="0"/>
                <a:cs typeface="Times New Roman" pitchFamily="18" charset="0"/>
              </a:rPr>
              <a:t>29 жовтня 2013 року</a:t>
            </a:r>
          </a:p>
          <a:p>
            <a:pPr algn="ctr">
              <a:spcBef>
                <a:spcPts val="0"/>
              </a:spcBef>
              <a:buNone/>
            </a:pPr>
            <a:endParaRPr lang="uk-UA" sz="20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uk-UA" sz="2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31640" y="1268760"/>
            <a:ext cx="7344816" cy="2808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+mj-ea"/>
                <a:cs typeface="+mj-cs"/>
              </a:rPr>
              <a:t>Робота 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+mj-ea"/>
                <a:cs typeface="+mj-cs"/>
              </a:rPr>
              <a:t>районного методичного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+mj-ea"/>
                <a:cs typeface="+mj-cs"/>
              </a:rPr>
              <a:t>об’єднання шкільних бібліотекарів </a:t>
            </a:r>
          </a:p>
          <a:p>
            <a:pPr algn="ctr"/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+mj-ea"/>
                <a:cs typeface="+mj-cs"/>
              </a:rPr>
              <a:t>по формуванню основ інформаційної культури 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  <a:ea typeface="+mj-ea"/>
                <a:cs typeface="+mj-cs"/>
              </a:rPr>
              <a:t>школярів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Ф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орми </a:t>
            </a:r>
            <a:b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бібліотечно-бібліографічної роботи: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4143964142"/>
              </p:ext>
            </p:extLst>
          </p:nvPr>
        </p:nvGraphicFramePr>
        <p:xfrm>
          <a:off x="1115616" y="1772816"/>
          <a:ext cx="729647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209966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4941168"/>
            <a:ext cx="6645424" cy="1512168"/>
          </a:xfrm>
        </p:spPr>
        <p:txBody>
          <a:bodyPr>
            <a:noAutofit/>
          </a:bodyPr>
          <a:lstStyle/>
          <a:p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Засідання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методичного об’єднання на тему </a:t>
            </a: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«Шкільна бібліотека – </a:t>
            </a: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центр </a:t>
            </a: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краєзнавчої інформації» </a:t>
            </a: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на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базі </a:t>
            </a:r>
            <a:r>
              <a:rPr lang="uk-UA" sz="2400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Бобовищенської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 ЗОШ І-ІІІ 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ступенів</a:t>
            </a:r>
            <a:endParaRPr lang="uk-UA" sz="2400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887" b="4896"/>
          <a:stretch/>
        </p:blipFill>
        <p:spPr>
          <a:xfrm>
            <a:off x="395536" y="332656"/>
            <a:ext cx="4512883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886" r="24342" b="24079"/>
          <a:stretch/>
        </p:blipFill>
        <p:spPr>
          <a:xfrm>
            <a:off x="4396419" y="2132856"/>
            <a:ext cx="4424053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437449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1032" y="5013176"/>
            <a:ext cx="6789440" cy="1512168"/>
          </a:xfrm>
        </p:spPr>
        <p:txBody>
          <a:bodyPr>
            <a:noAutofit/>
          </a:bodyPr>
          <a:lstStyle/>
          <a:p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Засідання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методичного об’єднання 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на тему </a:t>
            </a: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«Система </a:t>
            </a: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роботи бібліотеки щодо формування читацьких інтересів школярів</a:t>
            </a: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»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на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базі </a:t>
            </a:r>
            <a:r>
              <a:rPr lang="uk-UA" sz="2400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Макарівської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  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ЗОШ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І-ІІІ ступенів </a:t>
            </a:r>
            <a:endParaRPr lang="uk-UA" sz="2400" b="1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31" r="25280" b="8500"/>
          <a:stretch/>
        </p:blipFill>
        <p:spPr>
          <a:xfrm>
            <a:off x="5566868" y="357165"/>
            <a:ext cx="3346671" cy="3286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P3100128.JPG"/>
          <p:cNvPicPr>
            <a:picLocks noChangeAspect="1"/>
          </p:cNvPicPr>
          <p:nvPr/>
        </p:nvPicPr>
        <p:blipFill>
          <a:blip r:embed="rId3" cstate="print"/>
          <a:srcRect l="34505" t="13541" r="20833" b="14583"/>
          <a:stretch>
            <a:fillRect/>
          </a:stretch>
        </p:blipFill>
        <p:spPr>
          <a:xfrm>
            <a:off x="500034" y="428604"/>
            <a:ext cx="1797792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407"/>
          <a:stretch>
            <a:fillRect/>
          </a:stretch>
        </p:blipFill>
        <p:spPr>
          <a:xfrm>
            <a:off x="1858553" y="1781128"/>
            <a:ext cx="4285083" cy="3433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312407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1032" y="4869160"/>
            <a:ext cx="6789440" cy="1656184"/>
          </a:xfrm>
        </p:spPr>
        <p:txBody>
          <a:bodyPr>
            <a:noAutofit/>
          </a:bodyPr>
          <a:lstStyle/>
          <a:p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Засідання методичного об’єднання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на тему </a:t>
            </a: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«Робота шкільного бібліотекаря </a:t>
            </a: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з </a:t>
            </a: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обдарованими дітьми»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на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базі </a:t>
            </a:r>
            <a:r>
              <a:rPr lang="uk-UA" sz="2400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Верхньокоропецької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 ЗОШ І-ІІІ 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ступенів</a:t>
            </a:r>
            <a:endParaRPr lang="uk-UA" sz="2400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4227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4190308"/>
            <a:ext cx="7748934" cy="2453402"/>
          </a:xfrm>
        </p:spPr>
        <p:txBody>
          <a:bodyPr>
            <a:noAutofit/>
          </a:bodyPr>
          <a:lstStyle/>
          <a:p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Питанням </a:t>
            </a:r>
            <a:r>
              <a:rPr lang="uk-UA" sz="24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співпраці шкільного бібліотекаря та педагогічного колективу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у напрямку формування основ інформаційної культури школярів були  присвячені 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засідання 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методичного об’єднання 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на 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базі </a:t>
            </a:r>
            <a:r>
              <a:rPr lang="uk-UA" sz="2400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Страбичівської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 ЗОШ І-ІІІ 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ступенів</a:t>
            </a:r>
            <a:b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та </a:t>
            </a:r>
            <a:r>
              <a:rPr lang="uk-UA" sz="2400" dirty="0" err="1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Лохівської</a:t>
            </a:r>
            <a:r>
              <a:rPr lang="uk-UA" sz="24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 ЗОШ І-ІІІ </a:t>
            </a: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ступенів</a:t>
            </a:r>
            <a:endParaRPr lang="uk-UA" sz="2400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3" name="Рисунок 2" descr="D:\БУЗИННИК\Все про бібліотеку\Бібліотека\Семінари-практикуми\Бібліотекарі, 25.09, ЛОхово\семінар бібліотекарів\фото\Фото1149.jpg"/>
          <p:cNvPicPr/>
          <p:nvPr/>
        </p:nvPicPr>
        <p:blipFill>
          <a:blip r:embed="rId2" cstate="print"/>
          <a:srcRect l="22222" t="21053" r="14140"/>
          <a:stretch>
            <a:fillRect/>
          </a:stretch>
        </p:blipFill>
        <p:spPr bwMode="auto">
          <a:xfrm>
            <a:off x="714348" y="1071546"/>
            <a:ext cx="4857784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:\БУЗИННИК\Все про бібліотеку\Бібліотека\Семінари-практикуми\Бібліотекарі, 25.09, ЛОхово\семінар бібліотекарів\фото\Фото1139.jpg"/>
          <p:cNvPicPr/>
          <p:nvPr/>
        </p:nvPicPr>
        <p:blipFill>
          <a:blip r:embed="rId3" cstate="print"/>
          <a:srcRect l="6062" r="28768"/>
          <a:stretch>
            <a:fillRect/>
          </a:stretch>
        </p:blipFill>
        <p:spPr bwMode="auto">
          <a:xfrm>
            <a:off x="5500694" y="414979"/>
            <a:ext cx="3071834" cy="3371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614034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428736"/>
            <a:ext cx="8136904" cy="4071966"/>
          </a:xfrm>
        </p:spPr>
        <p:txBody>
          <a:bodyPr>
            <a:noAutofit/>
          </a:bodyPr>
          <a:lstStyle/>
          <a:p>
            <a:r>
              <a:rPr lang="uk-UA" sz="32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З питань формування інформаційної культури школярів бібліотекарі загальноосвітніх навчальних закладів тісно співпрацюють з </a:t>
            </a:r>
            <a:br>
              <a:rPr lang="uk-UA" sz="32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Районною бібліотекою для дітей </a:t>
            </a:r>
            <a:r>
              <a:rPr lang="uk-UA" sz="32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Мукачівської районної центральної бібліотечної системи,  директором якої є </a:t>
            </a:r>
            <a:r>
              <a:rPr lang="uk-UA" sz="3200" b="1" dirty="0" err="1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Балог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 Любов Юріївна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94803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4929198"/>
            <a:ext cx="6891678" cy="1596146"/>
          </a:xfrm>
        </p:spPr>
        <p:txBody>
          <a:bodyPr>
            <a:noAutofit/>
          </a:bodyPr>
          <a:lstStyle/>
          <a:p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Проведено обласний семінар  бібліотекарів сільських бібліотек-філіалів </a:t>
            </a:r>
            <a:b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та шкільних бібліотек на тему </a:t>
            </a:r>
            <a:b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«Бібліотеки та освіта – грані співпраці»</a:t>
            </a:r>
            <a:endParaRPr lang="uk-UA" sz="2400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3" name="Рисунок 2" descr="E:\БІБЛІОТЕКА\Нарада\IMG_9460.jpg"/>
          <p:cNvPicPr/>
          <p:nvPr/>
        </p:nvPicPr>
        <p:blipFill>
          <a:blip r:embed="rId2" cstate="print"/>
          <a:srcRect t="4167" b="8333"/>
          <a:stretch>
            <a:fillRect/>
          </a:stretch>
        </p:blipFill>
        <p:spPr bwMode="auto">
          <a:xfrm>
            <a:off x="4143372" y="1142984"/>
            <a:ext cx="4500594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E:\БІБЛІОТЕКА\Нарада\IMG_9463.jpg"/>
          <p:cNvPicPr/>
          <p:nvPr/>
        </p:nvPicPr>
        <p:blipFill>
          <a:blip r:embed="rId3" cstate="print"/>
          <a:srcRect t="16667" r="46552"/>
          <a:stretch>
            <a:fillRect/>
          </a:stretch>
        </p:blipFill>
        <p:spPr bwMode="auto">
          <a:xfrm flipH="1">
            <a:off x="1071538" y="642918"/>
            <a:ext cx="2928958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229480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Всеукраїнський конкурс </a:t>
            </a:r>
            <a:b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«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Шкільна бібліотека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»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208082863"/>
              </p:ext>
            </p:extLst>
          </p:nvPr>
        </p:nvGraphicFramePr>
        <p:xfrm>
          <a:off x="899592" y="1556792"/>
          <a:ext cx="770485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16221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П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ріоритетами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роботи  шкільної бібліотеки стає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: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814811219"/>
              </p:ext>
            </p:extLst>
          </p:nvPr>
        </p:nvGraphicFramePr>
        <p:xfrm>
          <a:off x="1259632" y="1397000"/>
          <a:ext cx="7200800" cy="4480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95446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76672"/>
            <a:ext cx="5472608" cy="2375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564" t="14920" r="13710" b="47177"/>
          <a:stretch/>
        </p:blipFill>
        <p:spPr bwMode="auto">
          <a:xfrm>
            <a:off x="1331640" y="2708920"/>
            <a:ext cx="6820730" cy="2731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3246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388" y="404664"/>
            <a:ext cx="7931224" cy="3312368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Бібліотека</a:t>
            </a: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uk-UA" sz="36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- це інформаційний центр </a:t>
            </a: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uk-UA" sz="36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із </a:t>
            </a:r>
            <a:r>
              <a:rPr lang="uk-UA" sz="36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забезпечення навчально-виховного процесу, який відповідає змісту навчання, його інформаційним і виховним функціям, запитам та інтересам </a:t>
            </a: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користувачів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592" y="3642614"/>
            <a:ext cx="3814817" cy="2861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8136904" cy="5904656"/>
          </a:xfrm>
        </p:spPr>
        <p:txBody>
          <a:bodyPr>
            <a:noAutofit/>
          </a:bodyPr>
          <a:lstStyle/>
          <a:p>
            <a:r>
              <a:rPr lang="uk-UA" sz="54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СТОРІНКА ІЗ ЛУЧАНСЬКОГО САЙТУ</a:t>
            </a:r>
            <a:endParaRPr lang="uk-UA" sz="5400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43459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8136904" cy="5184576"/>
          </a:xfrm>
        </p:spPr>
        <p:txBody>
          <a:bodyPr>
            <a:noAutofit/>
          </a:bodyPr>
          <a:lstStyle/>
          <a:p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О Книго! Пресвята Богине!</a:t>
            </a:r>
            <a:b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Народу й роду Берегине!</a:t>
            </a:r>
            <a:b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Неопалима купино!</a:t>
            </a:r>
            <a:b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Ти, мов цілющою водою,</a:t>
            </a:r>
            <a:b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Нас причащаєш колядою</a:t>
            </a:r>
            <a:b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І віщим словом Кобзаря.</a:t>
            </a:r>
            <a:b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Хай </a:t>
            </a:r>
            <a:r>
              <a:rPr lang="uk-UA" sz="2400" b="1" dirty="0" err="1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воскреса</a:t>
            </a: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 народ з тобою</a:t>
            </a:r>
            <a:b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І правди Божої зоря!</a:t>
            </a:r>
            <a:b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Шануймо книгу, щоб там не було, </a:t>
            </a:r>
            <a:b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Як хліб святий, як життєдайну воду.</a:t>
            </a:r>
            <a:b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Любімо книгу – справжнє джерело</a:t>
            </a:r>
            <a:b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Всіх знань і мрій,  духовну насолоду.</a:t>
            </a:r>
            <a:endParaRPr lang="uk-UA" sz="2400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2861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388" y="404664"/>
            <a:ext cx="7931224" cy="1656184"/>
          </a:xfrm>
        </p:spPr>
        <p:txBody>
          <a:bodyPr>
            <a:normAutofit/>
          </a:bodyPr>
          <a:lstStyle/>
          <a:p>
            <a:r>
              <a:rPr lang="uk-UA" sz="32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Методичне об’єднання шкільних бібліотекарів Мукачівського району працює над проблемним </a:t>
            </a:r>
            <a:r>
              <a:rPr lang="uk-UA" sz="32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питанням: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11560" y="2132856"/>
            <a:ext cx="7931224" cy="2088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«Оновлення змісту діяльності бібліотек на основі впровадження сучасних педагогічних та  інформаційних технологій»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821" y="4221088"/>
            <a:ext cx="4796359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3437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Перед учасниками методичного об’єднання стоять завдання:</a:t>
            </a:r>
            <a:endParaRPr lang="uk-UA" sz="3200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652327965"/>
              </p:ext>
            </p:extLst>
          </p:nvPr>
        </p:nvGraphicFramePr>
        <p:xfrm>
          <a:off x="755576" y="1397000"/>
          <a:ext cx="7992888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672178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352928" cy="1584176"/>
          </a:xfrm>
        </p:spPr>
        <p:txBody>
          <a:bodyPr>
            <a:normAutofit/>
          </a:bodyPr>
          <a:lstStyle/>
          <a:p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У 47 шкільних бібліотеках навчальних закладів району працює 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49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бібліотекарів, у тому 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числі:</a:t>
            </a:r>
            <a:endParaRPr lang="uk-UA" sz="3200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1365655409"/>
              </p:ext>
            </p:extLst>
          </p:nvPr>
        </p:nvGraphicFramePr>
        <p:xfrm>
          <a:off x="1115616" y="1844824"/>
          <a:ext cx="6912768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806654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52128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Віковий ценз </a:t>
            </a:r>
            <a:b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шкільних бібліотекарів: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1560039387"/>
              </p:ext>
            </p:extLst>
          </p:nvPr>
        </p:nvGraphicFramePr>
        <p:xfrm>
          <a:off x="1391816" y="1628800"/>
          <a:ext cx="6360368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583989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11560" y="500042"/>
            <a:ext cx="7931224" cy="58812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</a:rPr>
              <a:t>Мета роботи творчої групи – </a:t>
            </a:r>
            <a:br>
              <a:rPr lang="uk-UA" sz="3200" b="1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uk-UA" sz="3200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</a:rPr>
              <a:t>пошук та вивчення оптимальних підходів до формування літературної компетентності школярів, </a:t>
            </a:r>
            <a:br>
              <a:rPr lang="uk-UA" sz="3200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</a:rPr>
            </a:br>
            <a:r>
              <a:rPr lang="uk-UA" sz="3200" dirty="0" smtClean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</a:rPr>
              <a:t>допомога учням та педагогам  орієнтуватися в сучасному літературному просторі</a:t>
            </a:r>
            <a:endParaRPr lang="uk-UA" sz="3200" dirty="0">
              <a:solidFill>
                <a:schemeClr val="accent2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75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232" y="1124744"/>
            <a:ext cx="7931224" cy="3960440"/>
          </a:xfrm>
        </p:spPr>
        <p:txBody>
          <a:bodyPr>
            <a:normAutofit/>
          </a:bodyPr>
          <a:lstStyle/>
          <a:p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Мета вивчення основ бібліографії 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/>
            </a:r>
            <a:b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uk-UA" sz="32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у </a:t>
            </a:r>
            <a:r>
              <a:rPr lang="uk-UA" sz="32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школі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uk-UA" sz="32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полягає, насамперед, у тому, щоб учень сам прийшов до висновку: жоден вид діяльності неможливий без постійного добування інформації, а це завжди пов'язано з пошуком, потребує </a:t>
            </a:r>
            <a:r>
              <a:rPr lang="uk-UA" sz="32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знання, </a:t>
            </a:r>
            <a:r>
              <a:rPr lang="uk-UA" sz="3200" dirty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спеціальних </a:t>
            </a:r>
            <a:r>
              <a:rPr lang="uk-UA" sz="3200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джерел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342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Cambria" panose="02040503050406030204" pitchFamily="18" charset="0"/>
              </a:rPr>
              <a:t>Етапи формування інформаційної культури школярів:</a:t>
            </a:r>
            <a:endParaRPr lang="uk-UA" sz="3200" dirty="0">
              <a:solidFill>
                <a:schemeClr val="accent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422812841"/>
              </p:ext>
            </p:extLst>
          </p:nvPr>
        </p:nvGraphicFramePr>
        <p:xfrm>
          <a:off x="1524000" y="1988840"/>
          <a:ext cx="6864424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9517320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293</Words>
  <Application>Microsoft Office PowerPoint</Application>
  <PresentationFormat>Экран (4:3)</PresentationFormat>
  <Paragraphs>55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Бібліотека - це інформаційний центр  із забезпечення навчально-виховного процесу, який відповідає змісту навчання, його інформаційним і виховним функціям, запитам та інтересам користувачів</vt:lpstr>
      <vt:lpstr>Методичне об’єднання шкільних бібліотекарів Мукачівського району працює над проблемним питанням:</vt:lpstr>
      <vt:lpstr>Перед учасниками методичного об’єднання стоять завдання:</vt:lpstr>
      <vt:lpstr>У 47 шкільних бібліотеках навчальних закладів району працює  49 бібліотекарів, у тому числі:</vt:lpstr>
      <vt:lpstr>Віковий ценз  шкільних бібліотекарів:</vt:lpstr>
      <vt:lpstr>Слайд 7</vt:lpstr>
      <vt:lpstr>Мета вивчення основ бібліографії  у школі полягає, насамперед, у тому, щоб учень сам прийшов до висновку: жоден вид діяльності неможливий без постійного добування інформації, а це завжди пов'язано з пошуком, потребує знання, спеціальних джерел</vt:lpstr>
      <vt:lpstr>Етапи формування інформаційної культури школярів:</vt:lpstr>
      <vt:lpstr>Форми  бібліотечно-бібліографічної роботи:</vt:lpstr>
      <vt:lpstr>Засідання методичного об’єднання на тему «Шкільна бібліотека –  центр краєзнавчої інформації»  на базі Бобовищенської ЗОШ І-ІІІ ступенів</vt:lpstr>
      <vt:lpstr>Засідання методичного об’єднання на тему «Система роботи бібліотеки щодо формування читацьких інтересів школярів»  на базі Макарівської  ЗОШ І-ІІІ ступенів </vt:lpstr>
      <vt:lpstr>Засідання методичного об’єднання на тему «Робота шкільного бібліотекаря  з обдарованими дітьми»  на базі Верхньокоропецької ЗОШ І-ІІІ ступенів</vt:lpstr>
      <vt:lpstr>Питанням співпраці шкільного бібліотекаря та педагогічного колективу у напрямку формування основ інформаційної культури школярів були  присвячені засідання  методичного об’єднання  на базі Страбичівської ЗОШ І-ІІІ ступенів та Лохівської ЗОШ І-ІІІ ступенів</vt:lpstr>
      <vt:lpstr>З питань формування інформаційної культури школярів бібліотекарі загальноосвітніх навчальних закладів тісно співпрацюють з  Районною бібліотекою для дітей Мукачівської районної центральної бібліотечної системи,  директором якої є Балог Любов Юріївна</vt:lpstr>
      <vt:lpstr>Проведено обласний семінар  бібліотекарів сільських бібліотек-філіалів  та шкільних бібліотек на тему  «Бібліотеки та освіта – грані співпраці»</vt:lpstr>
      <vt:lpstr>Всеукраїнський конкурс  «Шкільна бібліотека»</vt:lpstr>
      <vt:lpstr>Пріоритетами роботи  шкільної бібліотеки стає:</vt:lpstr>
      <vt:lpstr>Слайд 19</vt:lpstr>
      <vt:lpstr>СТОРІНКА ІЗ ЛУЧАНСЬКОГО САЙТУ</vt:lpstr>
      <vt:lpstr>О Книго! Пресвята Богине! Народу й роду Берегине! Неопалима купино! Ти, мов цілющою водою, Нас причащаєш колядою І віщим словом Кобзаря. Хай воскреса народ з тобою І правди Божої зоря! Шануймо книгу, щоб там не було,  Як хліб святий, як життєдайну воду. Любімо книгу – справжнє джерело Всіх знань і мрій,  духовну насолоду.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Loner-XP</cp:lastModifiedBy>
  <cp:revision>56</cp:revision>
  <dcterms:created xsi:type="dcterms:W3CDTF">2013-07-29T17:42:42Z</dcterms:created>
  <dcterms:modified xsi:type="dcterms:W3CDTF">2013-10-22T06:57:59Z</dcterms:modified>
</cp:coreProperties>
</file>