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3" r:id="rId2"/>
    <p:sldId id="256" r:id="rId3"/>
    <p:sldId id="262" r:id="rId4"/>
    <p:sldId id="265" r:id="rId5"/>
    <p:sldId id="261" r:id="rId6"/>
    <p:sldId id="259" r:id="rId7"/>
    <p:sldId id="267" r:id="rId8"/>
    <p:sldId id="266" r:id="rId9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 сполучна ліні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5" name="Пі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6" name="Місце для дати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5A9AC3F-EB11-4647-AE01-CC6C75385BF8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7" name="Місце для нижнього колонтитула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8358290-D704-4236-9B90-AB6F742C6D5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4158C-DCC4-455C-9308-E5A8B6611B66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5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7515B-AFD1-42AB-908B-2F1A66182E2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739355-877C-4632-B5D8-9F1FB7F069B6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A4E74F2-2199-4BAD-89D6-A295A655B0F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80BF6-1D44-41B1-9DA9-94763291E731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5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5A9E1-9FD9-48B3-8161-BD805FB6E56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797EFC1-519F-4B21-9566-07132AF36CE3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6B50F5-C65E-4A6A-8213-DEAB7C6BFDB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03B9A-3F1A-4AF4-82C0-0FA878BFE0A1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6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74F5E-4CFD-4F2E-BB5E-FEB5F8E6865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E8E58-32AD-4531-8139-1007810BA342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8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60A74-D2F6-47AC-9263-85B41258F8F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BE802-B8D9-4A60-8073-6334CE0A9306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23321-A55B-4131-92E4-3E8B1EA666F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B1ECC-4A46-4AB8-8C9A-8EBDCF616F98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3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BCA23-C44D-42FF-9D8E-2152257C7C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2716-2DFD-4AE6-9AE4-888673A5CF7D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6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0D065-8D36-4FB3-9936-178097FE841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кут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0" name="Місце для зображення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7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8B270B-F135-4529-BFF8-7EB22630E1C4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8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11DD32-FE46-4304-82BA-821041C57FB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Місце для заголовка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5366" name="Місце для тексту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27" name="Місце для дати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5A11AA1-9C68-46FE-B48E-A008D8B6CC5D}" type="datetimeFigureOut">
              <a:rPr lang="uk-UA"/>
              <a:pPr>
                <a:defRPr/>
              </a:pPr>
              <a:t>10.04.2013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160D974-200D-4232-A8F6-174B4B185F1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5" r:id="rId2"/>
    <p:sldLayoutId id="2147483733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4" r:id="rId9"/>
    <p:sldLayoutId id="2147483731" r:id="rId10"/>
    <p:sldLayoutId id="214748373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348880"/>
            <a:ext cx="3456384" cy="129614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err="1">
                <a:latin typeface="Times New Roman" pitchFamily="18" charset="0"/>
                <a:cs typeface="Times New Roman" pitchFamily="18" charset="0"/>
              </a:rPr>
              <a:t>Ладжун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4000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err="1">
                <a:latin typeface="Times New Roman" pitchFamily="18" charset="0"/>
                <a:cs typeface="Times New Roman" pitchFamily="18" charset="0"/>
              </a:rPr>
              <a:t>Ніколетта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Василівна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idx="2"/>
          </p:nvPr>
        </p:nvSpPr>
        <p:spPr>
          <a:xfrm>
            <a:off x="457200" y="6021388"/>
            <a:ext cx="3008313" cy="104775"/>
          </a:xfrm>
        </p:spPr>
        <p:txBody>
          <a:bodyPr>
            <a:normAutofit fontScale="55000" lnSpcReduction="20000"/>
          </a:bodyPr>
          <a:lstStyle/>
          <a:p>
            <a:pPr fontAlgn="auto">
              <a:buFont typeface="Wingdings 2"/>
              <a:buNone/>
              <a:defRPr/>
            </a:pP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13315" name="Місце для вмісту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67175" y="765175"/>
            <a:ext cx="3943350" cy="525621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  </a:t>
            </a:r>
            <a:endParaRPr lang="uk-UA" dirty="0"/>
          </a:p>
        </p:txBody>
      </p:sp>
      <p:sp>
        <p:nvSpPr>
          <p:cNvPr id="1031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uk-UA" smtClean="0"/>
              <a:t> </a:t>
            </a:r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971550" y="-3175"/>
          <a:ext cx="6624638" cy="6861175"/>
        </p:xfrm>
        <a:graphic>
          <a:graphicData uri="http://schemas.openxmlformats.org/presentationml/2006/ole">
            <p:oleObj spid="_x0000_s1029" name="Document" r:id="rId3" imgW="6742200" imgH="6983600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42048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Спортивно-оздоровчі            заходи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Місце для вмісту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863" y="2133600"/>
            <a:ext cx="4325937" cy="3243263"/>
          </a:xfrm>
        </p:spPr>
      </p:pic>
      <p:pic>
        <p:nvPicPr>
          <p:cNvPr id="16387" name="Місце для вмісту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2420938"/>
            <a:ext cx="3521075" cy="264001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2390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Баскетбольна секція</a:t>
            </a:r>
            <a:endParaRPr lang="uk-UA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46138" y="1609725"/>
            <a:ext cx="6461125" cy="484663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42048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Туристичні походи</a:t>
            </a:r>
            <a:endParaRPr lang="uk-UA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Місце для вмісту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 rot="5044907">
            <a:off x="-220662" y="2400300"/>
            <a:ext cx="4343400" cy="3257550"/>
          </a:xfrm>
        </p:spPr>
      </p:pic>
      <p:pic>
        <p:nvPicPr>
          <p:cNvPr id="18435" name="Місце для вмісту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178300" y="2543175"/>
            <a:ext cx="3521075" cy="264001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242048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Спортивні   ігри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Місце для вмісту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412875"/>
            <a:ext cx="4608512" cy="3455988"/>
          </a:xfrm>
        </p:spPr>
      </p:pic>
      <p:pic>
        <p:nvPicPr>
          <p:cNvPr id="19459" name="Місце для вмісту 7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178300" y="2543175"/>
            <a:ext cx="3521075" cy="264001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   </a:t>
            </a:r>
            <a:endParaRPr lang="uk-UA" dirty="0"/>
          </a:p>
        </p:txBody>
      </p:sp>
      <p:pic>
        <p:nvPicPr>
          <p:cNvPr id="20482" name="Місце для вмісту 5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708400" y="333375"/>
            <a:ext cx="5222875" cy="3916363"/>
          </a:xfrm>
        </p:spPr>
      </p:pic>
      <p:pic>
        <p:nvPicPr>
          <p:cNvPr id="20483" name="Місце для вмісту 9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2420938"/>
            <a:ext cx="4978400" cy="37338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42048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Волейбольна секція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Місце для вмісту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 rot="5160439">
            <a:off x="5006976" y="2433637"/>
            <a:ext cx="3917950" cy="2936875"/>
          </a:xfrm>
        </p:spPr>
      </p:pic>
      <p:pic>
        <p:nvPicPr>
          <p:cNvPr id="21507" name="Місце для вмісту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 rot="20894746">
            <a:off x="623888" y="2346325"/>
            <a:ext cx="4565650" cy="342423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ишукана">
  <a:themeElements>
    <a:clrScheme name="Вишукана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ишукана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ишукана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ишукана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88</TotalTime>
  <Words>0</Words>
  <Application>Microsoft Office PowerPoint</Application>
  <PresentationFormat>Экран (4:3)</PresentationFormat>
  <Paragraphs>2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Trebuchet MS</vt:lpstr>
      <vt:lpstr>Arial</vt:lpstr>
      <vt:lpstr>Wingdings 2</vt:lpstr>
      <vt:lpstr>Wingdings</vt:lpstr>
      <vt:lpstr>Calibri</vt:lpstr>
      <vt:lpstr>Вишукана</vt:lpstr>
      <vt:lpstr>Вишукана</vt:lpstr>
      <vt:lpstr>Вишукана</vt:lpstr>
      <vt:lpstr>Вишукана</vt:lpstr>
      <vt:lpstr>Вишукана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Guest</dc:creator>
  <cp:lastModifiedBy>Admin</cp:lastModifiedBy>
  <cp:revision>9</cp:revision>
  <dcterms:created xsi:type="dcterms:W3CDTF">2013-04-09T11:10:04Z</dcterms:created>
  <dcterms:modified xsi:type="dcterms:W3CDTF">2013-04-10T19:10:56Z</dcterms:modified>
</cp:coreProperties>
</file>