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60" r:id="rId2"/>
    <p:sldId id="256" r:id="rId3"/>
    <p:sldId id="267" r:id="rId4"/>
    <p:sldId id="261" r:id="rId5"/>
    <p:sldId id="262" r:id="rId6"/>
    <p:sldId id="263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B6C16-2E1F-41C5-A872-46088C10B4F5}" type="datetimeFigureOut">
              <a:rPr lang="ru-RU"/>
              <a:pPr>
                <a:defRPr/>
              </a:pPr>
              <a:t>10.04.2013</a:t>
            </a:fld>
            <a:endParaRPr lang="ru-RU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F09F-7022-4BA4-ACC7-1C42F8E64AB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8104F-D7B3-4F57-A903-9FC82E727CC5}" type="datetimeFigureOut">
              <a:rPr lang="ru-RU"/>
              <a:pPr>
                <a:defRPr/>
              </a:pPr>
              <a:t>10.04.2013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BD139-86F2-4574-BE7C-DB17A26E926B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E9EAF-505F-4D09-92E6-65BB8C39236A}" type="datetimeFigureOut">
              <a:rPr lang="ru-RU"/>
              <a:pPr>
                <a:defRPr/>
              </a:pPr>
              <a:t>10.04.2013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3B90E-9166-424C-BE7C-D32EA36D663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CBF5F-B237-47F8-95DD-6568C0BC2BE3}" type="datetimeFigureOut">
              <a:rPr lang="ru-RU"/>
              <a:pPr>
                <a:defRPr/>
              </a:pPr>
              <a:t>10.04.2013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7A0FC-5DB3-49CB-89EB-0C0AD5CECCF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5230D-CC63-4E42-AA37-45F5CAFC5961}" type="datetimeFigureOut">
              <a:rPr lang="ru-RU"/>
              <a:pPr>
                <a:defRPr/>
              </a:pPr>
              <a:t>10.04.2013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5226-F48F-4606-A5DE-D24FCACBE3CA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417D3-67AF-4FEF-9C08-50F9BAA4C946}" type="datetimeFigureOut">
              <a:rPr lang="ru-RU"/>
              <a:pPr>
                <a:defRPr/>
              </a:pPr>
              <a:t>10.04.2013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B0DB1-ED85-4B66-8AE0-445A18B779DC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F0010-6605-4CB7-9F94-23B6A25E46C1}" type="datetimeFigureOut">
              <a:rPr lang="ru-RU"/>
              <a:pPr>
                <a:defRPr/>
              </a:pPr>
              <a:t>10.04.2013</a:t>
            </a:fld>
            <a:endParaRPr lang="ru-RU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C2EF5-85CC-4768-A98C-358D9DA0C39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43EA9-8BC7-4943-AB0D-E91DEE8EE8DC}" type="datetimeFigureOut">
              <a:rPr lang="ru-RU"/>
              <a:pPr>
                <a:defRPr/>
              </a:pPr>
              <a:t>10.04.2013</a:t>
            </a:fld>
            <a:endParaRPr lang="ru-RU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0ED58-F812-4912-A329-2A701A36DBCA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735FB-07C1-43A0-9AFD-3A96297EF76D}" type="datetimeFigureOut">
              <a:rPr lang="ru-RU"/>
              <a:pPr>
                <a:defRPr/>
              </a:pPr>
              <a:t>10.04.2013</a:t>
            </a:fld>
            <a:endParaRPr lang="ru-RU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9590E-8D08-4353-B4FD-944D3D2D5504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478E1-42E3-457B-AEFD-CB9258D96543}" type="datetimeFigureOut">
              <a:rPr lang="ru-RU"/>
              <a:pPr>
                <a:defRPr/>
              </a:pPr>
              <a:t>10.04.2013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19870-C833-4614-BD7F-7C2AC9DC2CF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9E9E3-208B-47C3-BE34-B13BE577933C}" type="datetimeFigureOut">
              <a:rPr lang="ru-RU"/>
              <a:pPr>
                <a:defRPr/>
              </a:pPr>
              <a:t>10.04.2013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5481CC-7F0A-4C0B-851F-6DC7750AE78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7AD0FD9-4728-41CE-9752-417189E4EEF6}" type="datetimeFigureOut">
              <a:rPr lang="ru-RU"/>
              <a:pPr>
                <a:defRPr/>
              </a:pPr>
              <a:t>10.04.2013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19716CB-2138-4DCB-B12B-E93C0DC763F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0" r:id="rId2"/>
    <p:sldLayoutId id="2147483769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70" r:id="rId9"/>
    <p:sldLayoutId id="2147483766" r:id="rId10"/>
    <p:sldLayoutId id="214748376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250825" y="2708275"/>
            <a:ext cx="3008313" cy="1162050"/>
          </a:xfrm>
        </p:spPr>
        <p:txBody>
          <a:bodyPr/>
          <a:lstStyle/>
          <a:p>
            <a:r>
              <a:rPr lang="uk-UA" sz="4400" smtClean="0">
                <a:latin typeface="Times New Roman" pitchFamily="18" charset="0"/>
                <a:cs typeface="Times New Roman" pitchFamily="18" charset="0"/>
              </a:rPr>
              <a:t>Варга Валентина Юріївна</a:t>
            </a:r>
            <a:endParaRPr lang="ru-RU" sz="44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8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uk-UA" smtClean="0"/>
              <a:t> </a:t>
            </a:r>
            <a:endParaRPr lang="ru-RU" smtClean="0"/>
          </a:p>
        </p:txBody>
      </p:sp>
      <p:pic>
        <p:nvPicPr>
          <p:cNvPr id="14339" name="Picture 2" descr="C:\Users\Guest\Desktop\Педагог-орган. Голод І.І\DSCF494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11638" y="1196975"/>
            <a:ext cx="3833812" cy="51117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772400" cy="14700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450" y="4508500"/>
            <a:ext cx="6400800" cy="1752600"/>
          </a:xfrm>
        </p:spPr>
        <p:txBody>
          <a:bodyPr/>
          <a:lstStyle/>
          <a:p>
            <a:pPr marR="0"/>
            <a:r>
              <a:rPr lang="uk-UA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44588" y="476250"/>
            <a:ext cx="6985000" cy="10080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Господарська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комісія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35375" y="2486025"/>
            <a:ext cx="1728788" cy="93503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Загони милосердя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48263" y="4678363"/>
            <a:ext cx="1727200" cy="9366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Ремонтні бригади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87413" y="2520950"/>
            <a:ext cx="1739900" cy="93503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Зелений патруль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68538" y="4652963"/>
            <a:ext cx="1698625" cy="9620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Трудовий десант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00788" y="2492375"/>
            <a:ext cx="1714500" cy="9620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Санітарний контроль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 стрелкой 17"/>
          <p:cNvCxnSpPr>
            <a:endCxn id="10" idx="0"/>
          </p:cNvCxnSpPr>
          <p:nvPr/>
        </p:nvCxnSpPr>
        <p:spPr>
          <a:xfrm flipH="1">
            <a:off x="4500563" y="1484313"/>
            <a:ext cx="6350" cy="10017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6011863" y="1484313"/>
            <a:ext cx="1081087" cy="10017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endCxn id="12" idx="0"/>
          </p:cNvCxnSpPr>
          <p:nvPr/>
        </p:nvCxnSpPr>
        <p:spPr>
          <a:xfrm flipH="1">
            <a:off x="1757363" y="1487488"/>
            <a:ext cx="1146175" cy="10334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2987675" y="1484313"/>
            <a:ext cx="431800" cy="31686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5292725" y="1509713"/>
            <a:ext cx="719138" cy="31686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600" smtClean="0">
                <a:latin typeface="Arial" charset="0"/>
              </a:rPr>
              <a:t>Засідання господарської комісії</a:t>
            </a:r>
            <a:endParaRPr lang="ru-RU" sz="4600" smtClean="0">
              <a:latin typeface="Arial" charset="0"/>
            </a:endParaRPr>
          </a:p>
        </p:txBody>
      </p:sp>
      <p:pic>
        <p:nvPicPr>
          <p:cNvPr id="1026" name="Picture 2" descr="G:\Презентація пед.-орган\DSCF49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91072"/>
            <a:ext cx="633670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r>
              <a:rPr lang="uk-UA" sz="6600" b="1" smtClean="0">
                <a:latin typeface="Times New Roman" pitchFamily="18" charset="0"/>
                <a:cs typeface="Times New Roman" pitchFamily="18" charset="0"/>
              </a:rPr>
              <a:t>Ремонт школи</a:t>
            </a:r>
            <a:endParaRPr lang="ru-RU" sz="66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2060575"/>
            <a:ext cx="3455988" cy="4608513"/>
          </a:xfrm>
        </p:spPr>
      </p:pic>
      <p:pic>
        <p:nvPicPr>
          <p:cNvPr id="15363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2624138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r>
              <a:rPr lang="ru-RU" sz="4800" b="1" smtClean="0">
                <a:latin typeface="Times New Roman" pitchFamily="18" charset="0"/>
                <a:cs typeface="Times New Roman" pitchFamily="18" charset="0"/>
              </a:rPr>
              <a:t>Озеленення шкільних приміщень</a:t>
            </a:r>
          </a:p>
        </p:txBody>
      </p:sp>
      <p:pic>
        <p:nvPicPr>
          <p:cNvPr id="16386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536" y="2420888"/>
            <a:ext cx="4038600" cy="3172966"/>
          </a:xfrm>
        </p:spPr>
      </p:pic>
      <p:pic>
        <p:nvPicPr>
          <p:cNvPr id="16387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005388" y="1920875"/>
            <a:ext cx="3324225" cy="44338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r>
              <a:rPr lang="uk-UA" sz="4800" b="1" smtClean="0">
                <a:latin typeface="Times New Roman" pitchFamily="18" charset="0"/>
                <a:cs typeface="Times New Roman" pitchFamily="18" charset="0"/>
              </a:rPr>
              <a:t>Прибирання шкільного подвір</a:t>
            </a:r>
            <a:r>
              <a:rPr lang="en-US" sz="4800" b="1" smtClean="0">
                <a:latin typeface="Times New Roman" pitchFamily="18" charset="0"/>
                <a:cs typeface="Times New Roman" pitchFamily="18" charset="0"/>
              </a:rPr>
              <a:t>`</a:t>
            </a:r>
            <a:r>
              <a:rPr lang="uk-UA" sz="4800" b="1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sz="48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989138"/>
            <a:ext cx="4321175" cy="3240087"/>
          </a:xfrm>
        </p:spPr>
      </p:pic>
      <p:pic>
        <p:nvPicPr>
          <p:cNvPr id="17411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16016" y="2924944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1143000"/>
          </a:xfrm>
        </p:spPr>
        <p:txBody>
          <a:bodyPr/>
          <a:lstStyle/>
          <a:p>
            <a:r>
              <a:rPr lang="uk-UA" sz="6000" b="1" smtClean="0">
                <a:latin typeface="Times New Roman" pitchFamily="18" charset="0"/>
                <a:cs typeface="Times New Roman" pitchFamily="18" charset="0"/>
              </a:rPr>
              <a:t>Ремонтні бригади</a:t>
            </a:r>
            <a:endParaRPr lang="ru-RU" sz="60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3" descr="C:\Users\Guest\Desktop\Педагог-орган. Голод І.І\DSCF498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14388" y="1920875"/>
            <a:ext cx="3324225" cy="4433888"/>
          </a:xfrm>
        </p:spPr>
      </p:pic>
      <p:pic>
        <p:nvPicPr>
          <p:cNvPr id="18435" name="Picture 4" descr="C:\Users\Guest\Desktop\Педагог-орган. Голод І.І\DSCF498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1916113"/>
            <a:ext cx="4038600" cy="41767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r>
              <a:rPr lang="uk-UA" sz="6000" b="1" smtClean="0">
                <a:latin typeface="Times New Roman" pitchFamily="18" charset="0"/>
                <a:cs typeface="Times New Roman" pitchFamily="18" charset="0"/>
              </a:rPr>
              <a:t>Акція «Милосердя»</a:t>
            </a:r>
            <a:endParaRPr lang="ru-RU" sz="60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3213100"/>
            <a:ext cx="4038600" cy="3028950"/>
          </a:xfrm>
        </p:spPr>
      </p:pic>
      <p:pic>
        <p:nvPicPr>
          <p:cNvPr id="19459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00563" y="1989138"/>
            <a:ext cx="4254500" cy="31908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r>
              <a:rPr lang="en-US" smtClean="0"/>
              <a:t> </a:t>
            </a:r>
            <a:endParaRPr lang="ru-RU" smtClean="0"/>
          </a:p>
        </p:txBody>
      </p:sp>
      <p:pic>
        <p:nvPicPr>
          <p:cNvPr id="20482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950" y="620713"/>
            <a:ext cx="5087938" cy="3816350"/>
          </a:xfrm>
        </p:spPr>
      </p:pic>
      <p:pic>
        <p:nvPicPr>
          <p:cNvPr id="20483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851275" y="2870200"/>
            <a:ext cx="4897438" cy="3673475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61</TotalTime>
  <Words>38</Words>
  <Application>Microsoft Office PowerPoint</Application>
  <PresentationFormat>Екран (4:3)</PresentationFormat>
  <Paragraphs>17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9</vt:i4>
      </vt:variant>
    </vt:vector>
  </HeadingPairs>
  <TitlesOfParts>
    <vt:vector size="10" baseType="lpstr">
      <vt:lpstr>Поток</vt:lpstr>
      <vt:lpstr>Варга Валентина Юріївна</vt:lpstr>
      <vt:lpstr> </vt:lpstr>
      <vt:lpstr>Засідання господарської комісії</vt:lpstr>
      <vt:lpstr>Ремонт школи</vt:lpstr>
      <vt:lpstr>Озеленення шкільних приміщень</vt:lpstr>
      <vt:lpstr>Прибирання шкільного подвір`я</vt:lpstr>
      <vt:lpstr>Ремонтні бригади</vt:lpstr>
      <vt:lpstr>Акція «Милосердя»</vt:lpstr>
      <vt:lpstr>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Господарська комісія</dc:title>
  <dc:creator>Валюша</dc:creator>
  <cp:lastModifiedBy>Guest</cp:lastModifiedBy>
  <cp:revision>12</cp:revision>
  <dcterms:created xsi:type="dcterms:W3CDTF">2013-04-09T20:19:56Z</dcterms:created>
  <dcterms:modified xsi:type="dcterms:W3CDTF">2013-04-10T12:29:19Z</dcterms:modified>
</cp:coreProperties>
</file>