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6" r:id="rId3"/>
    <p:sldId id="261" r:id="rId4"/>
    <p:sldId id="257" r:id="rId5"/>
    <p:sldId id="258" r:id="rId6"/>
    <p:sldId id="259" r:id="rId7"/>
    <p:sldId id="263" r:id="rId8"/>
    <p:sldId id="260" r:id="rId9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315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5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DAE2-2752-4183-9525-9CA2A5F59D26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6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022BE-BFE7-48FD-8A29-C6147954D457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E41BB-B868-4182-AC3B-DC7CA23DFE98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5" name="Місце для нижнього колонтитула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0A098-11F4-4BCF-B90E-18F1AB039ACB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CA087-9B53-40CB-B609-113FEEAD5172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7C37A-667B-49A5-BA3A-51AA38D85EA6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A6A4F-DBDD-4CE7-B05A-B80547D3564D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5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B0813-2A98-4EFB-9947-0A7BD0ADCF79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5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0A25-1ED4-4350-9AAF-DE1DF5CD1F1C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7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FC2C5-7324-41F3-AA88-EF8C712AA646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666F4-46B2-4861-B990-8658FBD21620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6" name="Місце для нижнього колонтитула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43493-1146-450C-8FB1-9ED1D36FA0EF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8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C092F-A1A5-437B-BD90-05645CF40BC6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9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0D43B-ADF6-418F-A674-6B22BA9A382E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0D19D-5574-4237-B523-B23AD0069040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4" name="Місце для нижнього колонтитула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D9EA0-5816-458E-B9AD-602629E149F6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6A58A-487D-4D32-8FE9-E487EAF2BC78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3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4F758-DFEE-432D-949D-45B236763CDE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6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926DE-828A-4516-9F46-5216907422E4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7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5783D-476D-4FA2-9097-257487361F35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A5065-7972-478F-8ED2-B784F1291C64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BFC5A-04D1-4A8E-862F-86378E2C8C07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Місце для тексту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1B067E-337D-4AE9-9048-93AFB0588A43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D0146F-A346-434D-96A7-9E561A19F694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1" r:id="rId4"/>
    <p:sldLayoutId id="2147483687" r:id="rId5"/>
    <p:sldLayoutId id="2147483682" r:id="rId6"/>
    <p:sldLayoutId id="2147483688" r:id="rId7"/>
    <p:sldLayoutId id="2147483689" r:id="rId8"/>
    <p:sldLayoutId id="2147483690" r:id="rId9"/>
    <p:sldLayoutId id="2147483683" r:id="rId10"/>
    <p:sldLayoutId id="21474836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6100" y="1125538"/>
            <a:ext cx="3816350" cy="169862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uk-UA" dirty="0"/>
          </a:p>
        </p:txBody>
      </p:sp>
      <p:pic>
        <p:nvPicPr>
          <p:cNvPr id="1331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11638" y="404813"/>
            <a:ext cx="4598987" cy="6249987"/>
          </a:xfrm>
        </p:spPr>
      </p:pic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884238" y="1989138"/>
            <a:ext cx="25923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/>
              <a:t>Варга Віталій Васильович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Навчальна комісія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Guest\Desktop\Педагог-орган. Голод І.І\DSCF49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12875"/>
            <a:ext cx="7129463" cy="4824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49275" y="158750"/>
            <a:ext cx="8686800" cy="838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cap="none" smtClean="0">
                <a:effectLst/>
                <a:latin typeface="Arial" charset="0"/>
              </a:rPr>
              <a:t>Схема навчальної комісії</a:t>
            </a:r>
            <a:endParaRPr lang="ru-RU" cap="none" smtClean="0">
              <a:effectLst/>
              <a:latin typeface="Arial" charset="0"/>
            </a:endParaRPr>
          </a:p>
        </p:txBody>
      </p:sp>
      <p:grpSp>
        <p:nvGrpSpPr>
          <p:cNvPr id="15362" name="Групувати 1034"/>
          <p:cNvGrpSpPr>
            <a:grpSpLocks/>
          </p:cNvGrpSpPr>
          <p:nvPr/>
        </p:nvGrpSpPr>
        <p:grpSpPr bwMode="auto">
          <a:xfrm>
            <a:off x="1249363" y="996950"/>
            <a:ext cx="6743700" cy="5727700"/>
            <a:chOff x="-685800" y="800100"/>
            <a:chExt cx="6743700" cy="5727700"/>
          </a:xfrm>
        </p:grpSpPr>
        <p:sp>
          <p:nvSpPr>
            <p:cNvPr id="15365" name="Rectangle 48"/>
            <p:cNvSpPr>
              <a:spLocks noChangeArrowheads="1"/>
            </p:cNvSpPr>
            <p:nvPr/>
          </p:nvSpPr>
          <p:spPr bwMode="auto">
            <a:xfrm>
              <a:off x="1143000" y="800100"/>
              <a:ext cx="3200400" cy="5715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2000" b="1">
                  <a:ea typeface="Times New Roman" pitchFamily="18" charset="0"/>
                  <a:cs typeface="Arial" charset="0"/>
                </a:rPr>
                <a:t>Навчальна комісія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5366" name="Rectangle 47"/>
            <p:cNvSpPr>
              <a:spLocks noChangeArrowheads="1"/>
            </p:cNvSpPr>
            <p:nvPr/>
          </p:nvSpPr>
          <p:spPr bwMode="auto">
            <a:xfrm>
              <a:off x="-342900" y="2286000"/>
              <a:ext cx="1827292" cy="9144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Контроль за відвідуванням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5367" name="Rectangle 46"/>
            <p:cNvSpPr>
              <a:spLocks noChangeArrowheads="1"/>
            </p:cNvSpPr>
            <p:nvPr/>
          </p:nvSpPr>
          <p:spPr bwMode="auto">
            <a:xfrm>
              <a:off x="4114800" y="1828800"/>
              <a:ext cx="1714500" cy="16668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Активна участь у організації конкурсів, тематичних вечорів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5368" name="Rectangle 45"/>
            <p:cNvSpPr>
              <a:spLocks noChangeArrowheads="1"/>
            </p:cNvSpPr>
            <p:nvPr/>
          </p:nvSpPr>
          <p:spPr bwMode="auto">
            <a:xfrm>
              <a:off x="457200" y="3860800"/>
              <a:ext cx="1828800" cy="8001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Допомога бібліотеці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5369" name="Rectangle 44"/>
            <p:cNvSpPr>
              <a:spLocks noChangeArrowheads="1"/>
            </p:cNvSpPr>
            <p:nvPr/>
          </p:nvSpPr>
          <p:spPr bwMode="auto">
            <a:xfrm>
              <a:off x="3314700" y="3860800"/>
              <a:ext cx="1714500" cy="8001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Контроль за успішністю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5370" name="Rectangle 43"/>
            <p:cNvSpPr>
              <a:spLocks noChangeArrowheads="1"/>
            </p:cNvSpPr>
            <p:nvPr/>
          </p:nvSpPr>
          <p:spPr bwMode="auto">
            <a:xfrm>
              <a:off x="1828800" y="2286000"/>
              <a:ext cx="1828800" cy="12096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400" b="1">
                  <a:ea typeface="Times New Roman" pitchFamily="18" charset="0"/>
                  <a:cs typeface="Arial" charset="0"/>
                </a:rPr>
                <a:t>Щомісячні рейди-перевірки, збереження підручників, щоденників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5371" name="Rectangle 42"/>
            <p:cNvSpPr>
              <a:spLocks noChangeArrowheads="1"/>
            </p:cNvSpPr>
            <p:nvPr/>
          </p:nvSpPr>
          <p:spPr bwMode="auto">
            <a:xfrm>
              <a:off x="3886200" y="5257800"/>
              <a:ext cx="2171700" cy="12700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Проведення бесід по класах</a:t>
              </a:r>
              <a:endParaRPr lang="uk-UA" sz="800">
                <a:ea typeface="Times New Roman" pitchFamily="18" charset="0"/>
                <a:cs typeface="Arial" charset="0"/>
              </a:endParaRPr>
            </a:p>
            <a:p>
              <a:pPr algn="ctr" eaLnBrk="0" hangingPunct="0"/>
              <a:r>
                <a:rPr lang="uk-UA" sz="1600" b="1">
                  <a:ea typeface="Times New Roman" pitchFamily="18" charset="0"/>
                  <a:cs typeface="Arial" charset="0"/>
                </a:rPr>
                <a:t>«Режим дня»</a:t>
              </a:r>
              <a:endParaRPr lang="uk-UA" sz="800">
                <a:ea typeface="Times New Roman" pitchFamily="18" charset="0"/>
                <a:cs typeface="Arial" charset="0"/>
              </a:endParaRPr>
            </a:p>
            <a:p>
              <a:pPr algn="ctr" eaLnBrk="0" hangingPunct="0"/>
              <a:r>
                <a:rPr lang="uk-UA" sz="1600" b="1">
                  <a:ea typeface="Times New Roman" pitchFamily="18" charset="0"/>
                  <a:cs typeface="Arial" charset="0"/>
                </a:rPr>
                <a:t>«Користь читання»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5372" name="Rectangle 41"/>
            <p:cNvSpPr>
              <a:spLocks noChangeArrowheads="1"/>
            </p:cNvSpPr>
            <p:nvPr/>
          </p:nvSpPr>
          <p:spPr bwMode="auto">
            <a:xfrm>
              <a:off x="-685800" y="5257800"/>
              <a:ext cx="2286000" cy="11176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Проведення моніторингів успішності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5373" name="Line 40"/>
            <p:cNvSpPr>
              <a:spLocks noChangeShapeType="1"/>
            </p:cNvSpPr>
            <p:nvPr/>
          </p:nvSpPr>
          <p:spPr bwMode="auto">
            <a:xfrm flipH="1">
              <a:off x="457200" y="1371600"/>
              <a:ext cx="1371600" cy="914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4" name="Line 39"/>
            <p:cNvSpPr>
              <a:spLocks noChangeShapeType="1"/>
            </p:cNvSpPr>
            <p:nvPr/>
          </p:nvSpPr>
          <p:spPr bwMode="auto">
            <a:xfrm>
              <a:off x="2857500" y="1371600"/>
              <a:ext cx="0" cy="914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5" name="Line 38"/>
            <p:cNvSpPr>
              <a:spLocks noChangeShapeType="1"/>
            </p:cNvSpPr>
            <p:nvPr/>
          </p:nvSpPr>
          <p:spPr bwMode="auto">
            <a:xfrm>
              <a:off x="3771900" y="1371600"/>
              <a:ext cx="1371600" cy="914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6" name="Line 37"/>
            <p:cNvSpPr>
              <a:spLocks noChangeShapeType="1"/>
            </p:cNvSpPr>
            <p:nvPr/>
          </p:nvSpPr>
          <p:spPr bwMode="auto">
            <a:xfrm flipH="1">
              <a:off x="1371600" y="1371600"/>
              <a:ext cx="571500" cy="2489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7" name="Line 36"/>
            <p:cNvSpPr>
              <a:spLocks noChangeShapeType="1"/>
            </p:cNvSpPr>
            <p:nvPr/>
          </p:nvSpPr>
          <p:spPr bwMode="auto">
            <a:xfrm>
              <a:off x="3657600" y="1371600"/>
              <a:ext cx="457200" cy="2489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8" name="Line 35"/>
            <p:cNvSpPr>
              <a:spLocks noChangeShapeType="1"/>
            </p:cNvSpPr>
            <p:nvPr/>
          </p:nvSpPr>
          <p:spPr bwMode="auto">
            <a:xfrm flipH="1">
              <a:off x="-457200" y="1371600"/>
              <a:ext cx="1828800" cy="457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9" name="Line 34"/>
            <p:cNvSpPr>
              <a:spLocks noChangeShapeType="1"/>
            </p:cNvSpPr>
            <p:nvPr/>
          </p:nvSpPr>
          <p:spPr bwMode="auto">
            <a:xfrm>
              <a:off x="-457200" y="1828800"/>
              <a:ext cx="0" cy="3429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0" name="Line 33"/>
            <p:cNvSpPr>
              <a:spLocks noChangeShapeType="1"/>
            </p:cNvSpPr>
            <p:nvPr/>
          </p:nvSpPr>
          <p:spPr bwMode="auto">
            <a:xfrm>
              <a:off x="4229100" y="1371600"/>
              <a:ext cx="1714500" cy="342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1" name="Line 32"/>
            <p:cNvSpPr>
              <a:spLocks noChangeShapeType="1"/>
            </p:cNvSpPr>
            <p:nvPr/>
          </p:nvSpPr>
          <p:spPr bwMode="auto">
            <a:xfrm flipH="1">
              <a:off x="5943600" y="1714500"/>
              <a:ext cx="0" cy="35433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63" name="Rectangle 4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364" name="Rectangle 5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Облік відвідування учнів у спеціальний зошит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Guest\Desktop\Педагог-орган. Голод І.І\DSCF49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55875" y="1600200"/>
            <a:ext cx="3713163" cy="492442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76" y="188640"/>
            <a:ext cx="8610600" cy="8826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Драматичний гурток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Guest\Desktop\Педагог-орган. Голод І.І\Фото Н. Ем\DSCF49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36838"/>
            <a:ext cx="41052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Guest\Desktop\Педагог-орган. Голод І.І\Фото Н. Ем\DSCF49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68413"/>
            <a:ext cx="43211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58552"/>
            <a:ext cx="8686800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Тематичні вечори, конференції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Guest\Desktop\Педагог-орган. Голод І.І\Фото... ++++\_IMG_05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565400"/>
            <a:ext cx="4729163" cy="390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C:\Users\Guest\Desktop\Педагог-орган. Голод І.І\Фото... ++++\IMG_04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0800" y="1844675"/>
            <a:ext cx="3759200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uk-UA" sz="3200" cap="none" smtClean="0">
                <a:effectLst/>
                <a:latin typeface="Arial" charset="0"/>
              </a:rPr>
              <a:t>Ведемо боротьбу з пропусками та запізненнями на уроки </a:t>
            </a:r>
            <a:endParaRPr lang="ru-RU" sz="3200" cap="none" smtClean="0">
              <a:effectLst/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87351"/>
            <a:ext cx="576064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Рейди по перевірці стану збереження підручників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Guest\Desktop\Педагог-орган. Голод І.І\Пед.орг\getImageCA5JKBKP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24013" y="1554163"/>
            <a:ext cx="6048375" cy="4525962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алка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51</TotalTime>
  <Words>74</Words>
  <Application>Microsoft Office PowerPoint</Application>
  <PresentationFormat>Екран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9" baseType="lpstr">
      <vt:lpstr>Валка</vt:lpstr>
      <vt:lpstr>Презентація PowerPoint</vt:lpstr>
      <vt:lpstr>Навчальна комісія</vt:lpstr>
      <vt:lpstr>Схема навчальної комісії</vt:lpstr>
      <vt:lpstr>Облік відвідування учнів у спеціальний зошит</vt:lpstr>
      <vt:lpstr>Драматичний гурток</vt:lpstr>
      <vt:lpstr>Тематичні вечори, конференції</vt:lpstr>
      <vt:lpstr>Ведемо боротьбу з пропусками та запізненнями на уроки </vt:lpstr>
      <vt:lpstr>Рейди по перевірці стану збереження підручників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Навчальна комісія</dc:title>
  <dc:creator>Sara Yasmeen (Wipro Technologies)</dc:creator>
  <cp:lastModifiedBy>Guest</cp:lastModifiedBy>
  <cp:revision>17</cp:revision>
  <dcterms:created xsi:type="dcterms:W3CDTF">2010-02-23T11:30:32Z</dcterms:created>
  <dcterms:modified xsi:type="dcterms:W3CDTF">2013-04-11T06:14:35Z</dcterms:modified>
</cp:coreProperties>
</file>