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85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F9B05-8F01-496D-B6FA-AFCDE7D4C1DA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C0789-DD96-430F-A982-6113B98A58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79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0789-DD96-430F-A982-6113B98A583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2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B11FD6F-AD1F-4670-8F23-D3F1993343CE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3EE4A15-3CF6-431E-830F-1300192C30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48680"/>
            <a:ext cx="7632848" cy="4536504"/>
          </a:xfr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4400" b="1" dirty="0" smtClean="0">
                <a:solidFill>
                  <a:srgbClr val="C00000"/>
                </a:solidFill>
                <a:latin typeface="Arial Black" pitchFamily="34" charset="0"/>
              </a:rPr>
              <a:t>Вітаємо  учасників </a:t>
            </a:r>
            <a:br>
              <a:rPr lang="uk-UA" sz="44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4400" b="1" dirty="0" smtClean="0">
                <a:solidFill>
                  <a:srgbClr val="C00000"/>
                </a:solidFill>
                <a:latin typeface="Arial Black" pitchFamily="34" charset="0"/>
              </a:rPr>
              <a:t>шкільного  конкурсу</a:t>
            </a:r>
            <a:r>
              <a:rPr lang="uk-UA" sz="44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uk-UA" sz="44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4000" b="1" dirty="0" smtClean="0">
                <a:solidFill>
                  <a:srgbClr val="002060"/>
                </a:solidFill>
                <a:latin typeface="Arial Black" pitchFamily="34" charset="0"/>
              </a:rPr>
              <a:t>« Найерудованіший четвертокласник  2014 »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5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1. Назвіть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місто України. 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Москва. 2.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Мінськ.3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Донецьк.)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2. Скільки героїв витягало ріпку в казці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(5, 6, 7)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3. Чого більше на планеті Земля?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Вода.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Суша.)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4. На якій планеті живуть люди?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Венера.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Земля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Марс.) 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5. Назвіть найбільшу річку України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(1. Десна.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Латориця.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Дніпро.)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pPr lvl="6"/>
            <a:endParaRPr lang="ru-RU" dirty="0"/>
          </a:p>
          <a:p>
            <a:pPr>
              <a:buNone/>
            </a:pPr>
            <a:endParaRPr lang="ru-RU" sz="3600" dirty="0"/>
          </a:p>
          <a:p>
            <a:pPr>
              <a:buNone/>
            </a:pPr>
            <a:endParaRPr lang="ru-RU" sz="36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І – </a:t>
            </a:r>
            <a:r>
              <a:rPr lang="ru-RU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туру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75822"/>
            <a:ext cx="2016224" cy="19197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96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6. В яку пору року буває “бабине літо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”?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( 1.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Літо. 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Осінь. 3. Весна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 Хто з великих українських поетів закінчив Академію мистецтв у Петербурзі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(1. Тарас Шевченко. 2. Леся Українка. 3. Олександр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Пушкін.)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8. Як називається розмова двох осіб?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Діалог.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Монолог.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Полілог.)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9. Скільки кольорів у веселки?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5, 6, 7 )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10. Яка одиниця вимірювання місткості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( 1.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Метр. 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Літр. 3. Кілограм.)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І-го туру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25144"/>
            <a:ext cx="2160240" cy="17427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4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11. Як називається судно запорізьких козаків?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( 1. Синичка. 2. Ворона. 3. Чайка.)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12. Які слова звучать однаково, але мають різне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Синоніми. 2. Омоніми. 3. Антоніми.)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13. Як називається прямокутник, у якому всі 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сторони рівні?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Трикутник. 2. Квадрат. 3. Кут.)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14.Через який материк протікає річка Амазонка?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(1. Південна Америка. 2. Африка. 3. Австралія.)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15. Назвіть Батьківщину  братів Грімм?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Росія. 2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Україна. 3. Німеччина.)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І – </a:t>
            </a:r>
            <a:r>
              <a:rPr lang="ru-RU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туру</a:t>
            </a:r>
          </a:p>
        </p:txBody>
      </p:sp>
      <p:pic>
        <p:nvPicPr>
          <p:cNvPr id="3074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75300"/>
            <a:ext cx="2039500" cy="19419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6192" y="1196752"/>
            <a:ext cx="8229600" cy="5832648"/>
          </a:xfrm>
        </p:spPr>
        <p:txBody>
          <a:bodyPr>
            <a:normAutofit/>
          </a:bodyPr>
          <a:lstStyle/>
          <a:p>
            <a:pPr marL="600030" lvl="1" indent="-514350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Зелені ківі, які продають на базарі, висиджує птах ківі.</a:t>
            </a: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Кактусом можна вгамувати спрагу.</a:t>
            </a: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Оркестром можуть диригувати два диригенти.</a:t>
            </a: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Соловей – це хижий нічний птах.</a:t>
            </a: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футбольній команді грає одинадцять</a:t>
            </a: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гравців.</a:t>
            </a:r>
          </a:p>
          <a:p>
            <a:pPr marL="600030" lvl="1" indent="-514350">
              <a:buNone/>
            </a:pPr>
            <a:endParaRPr lang="uk-UA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0030" lvl="1" indent="-514350"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0030" lvl="1" indent="-514350">
              <a:buNone/>
            </a:pPr>
            <a:endParaRPr lang="uk-UA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00042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ІІ тур “</a:t>
            </a:r>
            <a:r>
              <a:rPr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чи ні 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869160"/>
            <a:ext cx="2304256" cy="18326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8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Автором казки “ Три міхи хитрощів ” є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Іван Якович Франко.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Травень – п</a:t>
            </a:r>
            <a:r>
              <a:rPr lang="uk-UA" sz="3200" b="1" dirty="0" smtClean="0">
                <a:latin typeface="Times New Roman"/>
                <a:cs typeface="Times New Roman"/>
              </a:rPr>
              <a:t>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ятий місяць року.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Високосний рік має 367 днів.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Гривня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є грошовою одиницею Угорщини.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Сахара – це найменша пустеля на 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Землі.</a:t>
            </a:r>
          </a:p>
          <a:p>
            <a:pPr>
              <a:buNone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200" dirty="0"/>
          </a:p>
          <a:p>
            <a:pPr algn="just"/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ІІ тур “ Так чи ні 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29200"/>
            <a:ext cx="2952328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3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Дніпро – найбільша річка України.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Ізюм виготовляють з винограду.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Вугілля – це викопні рештки болотяних 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рослин.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Білка зимою впадає у сплячку.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В Антарктиді колись жили динозаври.</a:t>
            </a:r>
          </a:p>
          <a:p>
            <a:pPr>
              <a:buNone/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ІІ тур “ Так чи ні 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99505"/>
            <a:ext cx="2808312" cy="18819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0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5205666"/>
          </a:xfrm>
        </p:spPr>
        <p:txBody>
          <a:bodyPr>
            <a:noAutofit/>
          </a:bodyPr>
          <a:lstStyle/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Математика.</a:t>
            </a:r>
          </a:p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Українська мова та читання.</a:t>
            </a:r>
          </a:p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 і Україна.</a:t>
            </a:r>
          </a:p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Наша Батьківщина – Україна.</a:t>
            </a:r>
          </a:p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Жартівливі запитання.</a:t>
            </a:r>
          </a:p>
          <a:p>
            <a:pPr marL="742950" indent="-742950" algn="just">
              <a:buAutoNum type="arabicPeriod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Сюрприз ( казки ).</a:t>
            </a:r>
          </a:p>
          <a:p>
            <a:pPr marL="742950" indent="-742950" algn="just">
              <a:buNone/>
            </a:pP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-315416"/>
            <a:ext cx="8229600" cy="144016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</a:rPr>
              <a:t>ІІІ тур “ Категорії знань </a:t>
            </a:r>
            <a:r>
              <a:rPr lang="uk-UA" sz="4800" b="1" dirty="0" smtClean="0">
                <a:solidFill>
                  <a:srgbClr val="002060"/>
                </a:solidFill>
              </a:rPr>
              <a:t>”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Юра\Desktop\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25143"/>
            <a:ext cx="2478782" cy="18855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40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61662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i="1" dirty="0" err="1">
                <a:solidFill>
                  <a:srgbClr val="002060"/>
                </a:solidFill>
                <a:latin typeface="Arial Black" pitchFamily="34" charset="0"/>
              </a:rPr>
              <a:t>Хто</a:t>
            </a:r>
            <a:r>
              <a:rPr lang="ru-RU" sz="5400" b="1" i="1" dirty="0">
                <a:solidFill>
                  <a:srgbClr val="002060"/>
                </a:solidFill>
                <a:latin typeface="Arial Black" pitchFamily="34" charset="0"/>
              </a:rPr>
              <a:t> говорить, </a:t>
            </a:r>
            <a:r>
              <a:rPr lang="ru-RU" sz="54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54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Arial Black" pitchFamily="34" charset="0"/>
              </a:rPr>
              <a:t>той </a:t>
            </a:r>
            <a:r>
              <a:rPr lang="ru-RU" sz="5400" b="1" i="1" dirty="0" err="1">
                <a:solidFill>
                  <a:srgbClr val="C00000"/>
                </a:solidFill>
                <a:latin typeface="Arial Black" pitchFamily="34" charset="0"/>
              </a:rPr>
              <a:t>сіє</a:t>
            </a:r>
            <a:r>
              <a:rPr lang="ru-RU" sz="5400" b="1" i="1" dirty="0">
                <a:solidFill>
                  <a:srgbClr val="C00000"/>
                </a:solidFill>
                <a:latin typeface="Arial Black" pitchFamily="34" charset="0"/>
              </a:rPr>
              <a:t>, </a:t>
            </a:r>
            <a:r>
              <a:rPr lang="ru-RU" sz="5400" b="1" i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5400" b="1" i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5400" b="1" i="1" dirty="0" err="1" smtClean="0">
                <a:solidFill>
                  <a:srgbClr val="002060"/>
                </a:solidFill>
                <a:latin typeface="Arial Black" pitchFamily="34" charset="0"/>
              </a:rPr>
              <a:t>хто</a:t>
            </a:r>
            <a:r>
              <a:rPr lang="ru-RU" sz="5400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5400" b="1" i="1" dirty="0" err="1">
                <a:solidFill>
                  <a:srgbClr val="002060"/>
                </a:solidFill>
                <a:latin typeface="Arial Black" pitchFamily="34" charset="0"/>
              </a:rPr>
              <a:t>слухає</a:t>
            </a:r>
            <a:r>
              <a:rPr lang="ru-RU" sz="5400" b="1" i="1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54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54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Arial Black" pitchFamily="34" charset="0"/>
              </a:rPr>
              <a:t>той </a:t>
            </a:r>
            <a:r>
              <a:rPr lang="ru-RU" sz="5400" b="1" i="1" dirty="0" err="1">
                <a:solidFill>
                  <a:srgbClr val="C00000"/>
                </a:solidFill>
                <a:latin typeface="Arial Black" pitchFamily="34" charset="0"/>
              </a:rPr>
              <a:t>збирає</a:t>
            </a:r>
            <a:r>
              <a:rPr lang="ru-RU" sz="5400" b="1" i="1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5400" b="1" i="1" dirty="0" err="1">
                <a:solidFill>
                  <a:srgbClr val="C00000"/>
                </a:solidFill>
                <a:latin typeface="Arial Black" pitchFamily="34" charset="0"/>
              </a:rPr>
              <a:t>врожай</a:t>
            </a:r>
            <a:r>
              <a:rPr lang="ru-RU" sz="5400" b="1" i="1" dirty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716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189</TotalTime>
  <Words>525</Words>
  <Application>Microsoft Office PowerPoint</Application>
  <PresentationFormat>Экран (4:3)</PresentationFormat>
  <Paragraphs>79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Вітаємо  учасників  шкільного  конкурсу « Найерудованіший четвертокласник  2014 »</vt:lpstr>
      <vt:lpstr>Завдання  І – го  туру</vt:lpstr>
      <vt:lpstr>Завдання І-го туру</vt:lpstr>
      <vt:lpstr>Завдання  І – го  туру</vt:lpstr>
      <vt:lpstr>ІІ тур “ Так чи ні ”</vt:lpstr>
      <vt:lpstr>ІІ тур “ Так чи ні “</vt:lpstr>
      <vt:lpstr>ІІ тур “ Так чи ні ”</vt:lpstr>
      <vt:lpstr>ІІІ тур “ Категорії знань ”</vt:lpstr>
      <vt:lpstr>Хто говорить,  той сіє,  хто слухає,  той збирає врожай.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Вітаємо учасників   шкільного конкур « Найерудованіший четвертокласник »</dc:title>
  <dc:creator>теличка с. ю.</dc:creator>
  <cp:lastModifiedBy>Юра</cp:lastModifiedBy>
  <cp:revision>52</cp:revision>
  <dcterms:created xsi:type="dcterms:W3CDTF">2013-02-04T23:00:12Z</dcterms:created>
  <dcterms:modified xsi:type="dcterms:W3CDTF">2014-02-28T08:18:38Z</dcterms:modified>
</cp:coreProperties>
</file>